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4"/>
  </p:notesMasterIdLst>
  <p:sldIdLst>
    <p:sldId id="256" r:id="rId2"/>
    <p:sldId id="311" r:id="rId3"/>
    <p:sldId id="312" r:id="rId4"/>
    <p:sldId id="313" r:id="rId5"/>
    <p:sldId id="314" r:id="rId6"/>
    <p:sldId id="332" r:id="rId7"/>
    <p:sldId id="338" r:id="rId8"/>
    <p:sldId id="336" r:id="rId9"/>
    <p:sldId id="319" r:id="rId10"/>
    <p:sldId id="323" r:id="rId11"/>
    <p:sldId id="341" r:id="rId12"/>
    <p:sldId id="335" r:id="rId13"/>
    <p:sldId id="325" r:id="rId14"/>
    <p:sldId id="340" r:id="rId15"/>
    <p:sldId id="342" r:id="rId16"/>
    <p:sldId id="327" r:id="rId17"/>
    <p:sldId id="329" r:id="rId18"/>
    <p:sldId id="333" r:id="rId19"/>
    <p:sldId id="331" r:id="rId20"/>
    <p:sldId id="280" r:id="rId21"/>
    <p:sldId id="282" r:id="rId22"/>
    <p:sldId id="330" r:id="rId23"/>
  </p:sldIdLst>
  <p:sldSz cx="9144000" cy="5143500" type="screen16x9"/>
  <p:notesSz cx="6858000" cy="9144000"/>
  <p:embeddedFontLst>
    <p:embeddedFont>
      <p:font typeface="Black Han Sans" panose="020B0604020202020204" charset="-127"/>
      <p:regular r:id="rId25"/>
    </p:embeddedFont>
    <p:embeddedFont>
      <p:font typeface="ABeeZee" panose="020B0604020202020204" charset="0"/>
      <p:regular r:id="rId26"/>
      <p:italic r:id="rId27"/>
    </p:embeddedFont>
    <p:embeddedFont>
      <p:font typeface="Arial Black" panose="020B0A04020102020204" pitchFamily="34" charset="0"/>
      <p:bold r:id="rId28"/>
    </p:embeddedFont>
    <p:embeddedFont>
      <p:font typeface="Biome Light" panose="020B0303030204020804" pitchFamily="34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FFFFFF"/>
    <a:srgbClr val="1CB45A"/>
    <a:srgbClr val="7A0C0C"/>
    <a:srgbClr val="6C8E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4A65B6-6CB5-4FDE-BAAC-F2FC26BDA962}">
  <a:tblStyle styleId="{2B4A65B6-6CB5-4FDE-BAAC-F2FC26BDA9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03" autoAdjust="0"/>
    <p:restoredTop sz="86403" autoAdjust="0"/>
  </p:normalViewPr>
  <p:slideViewPr>
    <p:cSldViewPr snapToGrid="0">
      <p:cViewPr varScale="1">
        <p:scale>
          <a:sx n="140" d="100"/>
          <a:sy n="140" d="100"/>
        </p:scale>
        <p:origin x="91" y="120"/>
      </p:cViewPr>
      <p:guideLst/>
    </p:cSldViewPr>
  </p:slideViewPr>
  <p:outlineViewPr>
    <p:cViewPr>
      <p:scale>
        <a:sx n="33" d="100"/>
        <a:sy n="33" d="100"/>
      </p:scale>
      <p:origin x="0" y="-691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3" name="Google Shape;4333;g100fd3d694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4" name="Google Shape;4334;g100fd3d694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8185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2242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4000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8643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4498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5408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210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031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0782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0904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0274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7" name="Google Shape;5117;g99f2f57a7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8" name="Google Shape;5118;g99f2f57a7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3" name="Google Shape;4333;g100fd3d694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4" name="Google Shape;4334;g100fd3d694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8989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5423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3743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9989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2060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2625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5518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8063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10800000" flipH="1">
            <a:off x="4945033" y="3106601"/>
            <a:ext cx="4198961" cy="2036907"/>
            <a:chOff x="4643125" y="3610400"/>
            <a:chExt cx="2050875" cy="994875"/>
          </a:xfrm>
        </p:grpSpPr>
        <p:sp>
          <p:nvSpPr>
            <p:cNvPr id="10" name="Google Shape;10;p2"/>
            <p:cNvSpPr/>
            <p:nvPr/>
          </p:nvSpPr>
          <p:spPr>
            <a:xfrm>
              <a:off x="5600100" y="3665175"/>
              <a:ext cx="147050" cy="30375"/>
            </a:xfrm>
            <a:custGeom>
              <a:avLst/>
              <a:gdLst/>
              <a:ahLst/>
              <a:cxnLst/>
              <a:rect l="l" t="t" r="r" b="b"/>
              <a:pathLst>
                <a:path w="5882" h="1215" extrusionOk="0">
                  <a:moveTo>
                    <a:pt x="5810" y="0"/>
                  </a:moveTo>
                  <a:lnTo>
                    <a:pt x="72" y="905"/>
                  </a:lnTo>
                  <a:lnTo>
                    <a:pt x="0" y="1214"/>
                  </a:lnTo>
                  <a:lnTo>
                    <a:pt x="5882" y="286"/>
                  </a:lnTo>
                  <a:cubicBezTo>
                    <a:pt x="5834" y="191"/>
                    <a:pt x="5799" y="107"/>
                    <a:pt x="581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504550" y="3688675"/>
              <a:ext cx="89625" cy="20275"/>
            </a:xfrm>
            <a:custGeom>
              <a:avLst/>
              <a:gdLst/>
              <a:ahLst/>
              <a:cxnLst/>
              <a:rect l="l" t="t" r="r" b="b"/>
              <a:pathLst>
                <a:path w="3585" h="811" extrusionOk="0">
                  <a:moveTo>
                    <a:pt x="3584" y="1"/>
                  </a:moveTo>
                  <a:lnTo>
                    <a:pt x="0" y="560"/>
                  </a:lnTo>
                  <a:lnTo>
                    <a:pt x="0" y="655"/>
                  </a:lnTo>
                  <a:lnTo>
                    <a:pt x="262" y="810"/>
                  </a:lnTo>
                  <a:lnTo>
                    <a:pt x="3513" y="310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497700" y="370892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0"/>
                  </a:moveTo>
                  <a:cubicBezTo>
                    <a:pt x="0" y="0"/>
                    <a:pt x="0" y="24"/>
                    <a:pt x="0" y="0"/>
                  </a:cubicBezTo>
                  <a:cubicBezTo>
                    <a:pt x="0" y="24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497400" y="37089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498000" y="370952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36" y="12"/>
                  </a:lnTo>
                  <a:cubicBezTo>
                    <a:pt x="24" y="12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497100" y="37071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lnTo>
                    <a:pt x="1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695050" y="3824700"/>
              <a:ext cx="212250" cy="130700"/>
            </a:xfrm>
            <a:custGeom>
              <a:avLst/>
              <a:gdLst/>
              <a:ahLst/>
              <a:cxnLst/>
              <a:rect l="l" t="t" r="r" b="b"/>
              <a:pathLst>
                <a:path w="8490" h="5228" extrusionOk="0">
                  <a:moveTo>
                    <a:pt x="298" y="1"/>
                  </a:moveTo>
                  <a:lnTo>
                    <a:pt x="0" y="167"/>
                  </a:lnTo>
                  <a:lnTo>
                    <a:pt x="8370" y="5228"/>
                  </a:lnTo>
                  <a:cubicBezTo>
                    <a:pt x="8382" y="5132"/>
                    <a:pt x="8430" y="5061"/>
                    <a:pt x="8489" y="4989"/>
                  </a:cubicBezTo>
                  <a:lnTo>
                    <a:pt x="8466" y="493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583725" y="3754175"/>
              <a:ext cx="111650" cy="70250"/>
            </a:xfrm>
            <a:custGeom>
              <a:avLst/>
              <a:gdLst/>
              <a:ahLst/>
              <a:cxnLst/>
              <a:rect l="l" t="t" r="r" b="b"/>
              <a:pathLst>
                <a:path w="4466" h="2810" extrusionOk="0">
                  <a:moveTo>
                    <a:pt x="72" y="0"/>
                  </a:moveTo>
                  <a:lnTo>
                    <a:pt x="0" y="298"/>
                  </a:lnTo>
                  <a:lnTo>
                    <a:pt x="4168" y="2810"/>
                  </a:lnTo>
                  <a:lnTo>
                    <a:pt x="4465" y="264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498600" y="3705050"/>
              <a:ext cx="80375" cy="52400"/>
            </a:xfrm>
            <a:custGeom>
              <a:avLst/>
              <a:gdLst/>
              <a:ahLst/>
              <a:cxnLst/>
              <a:rect l="l" t="t" r="r" b="b"/>
              <a:pathLst>
                <a:path w="3215" h="2096" extrusionOk="0">
                  <a:moveTo>
                    <a:pt x="0" y="203"/>
                  </a:moveTo>
                  <a:cubicBezTo>
                    <a:pt x="18" y="212"/>
                    <a:pt x="44" y="228"/>
                    <a:pt x="65" y="235"/>
                  </a:cubicBezTo>
                  <a:lnTo>
                    <a:pt x="65" y="235"/>
                  </a:lnTo>
                  <a:lnTo>
                    <a:pt x="12" y="203"/>
                  </a:lnTo>
                  <a:close/>
                  <a:moveTo>
                    <a:pt x="238" y="0"/>
                  </a:moveTo>
                  <a:lnTo>
                    <a:pt x="238" y="84"/>
                  </a:lnTo>
                  <a:cubicBezTo>
                    <a:pt x="238" y="155"/>
                    <a:pt x="179" y="239"/>
                    <a:pt x="84" y="239"/>
                  </a:cubicBezTo>
                  <a:cubicBezTo>
                    <a:pt x="78" y="239"/>
                    <a:pt x="72" y="237"/>
                    <a:pt x="65" y="235"/>
                  </a:cubicBezTo>
                  <a:lnTo>
                    <a:pt x="65" y="235"/>
                  </a:lnTo>
                  <a:lnTo>
                    <a:pt x="3132" y="2096"/>
                  </a:lnTo>
                  <a:lnTo>
                    <a:pt x="3215" y="1798"/>
                  </a:lnTo>
                  <a:lnTo>
                    <a:pt x="500" y="15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497100" y="3708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97700" y="370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643125" y="3610700"/>
              <a:ext cx="30400" cy="48250"/>
            </a:xfrm>
            <a:custGeom>
              <a:avLst/>
              <a:gdLst/>
              <a:ahLst/>
              <a:cxnLst/>
              <a:rect l="l" t="t" r="r" b="b"/>
              <a:pathLst>
                <a:path w="1216" h="1930" extrusionOk="0">
                  <a:moveTo>
                    <a:pt x="1" y="0"/>
                  </a:moveTo>
                  <a:lnTo>
                    <a:pt x="953" y="1929"/>
                  </a:lnTo>
                  <a:lnTo>
                    <a:pt x="1215" y="181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43450" y="3642850"/>
              <a:ext cx="94675" cy="72950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179" y="0"/>
                  </a:moveTo>
                  <a:cubicBezTo>
                    <a:pt x="155" y="107"/>
                    <a:pt x="95" y="179"/>
                    <a:pt x="0" y="238"/>
                  </a:cubicBezTo>
                  <a:lnTo>
                    <a:pt x="3627" y="2879"/>
                  </a:lnTo>
                  <a:lnTo>
                    <a:pt x="3627" y="2879"/>
                  </a:lnTo>
                  <a:cubicBezTo>
                    <a:pt x="3622" y="2872"/>
                    <a:pt x="3620" y="2864"/>
                    <a:pt x="3620" y="2858"/>
                  </a:cubicBezTo>
                  <a:cubicBezTo>
                    <a:pt x="3596" y="2786"/>
                    <a:pt x="3631" y="2691"/>
                    <a:pt x="3715" y="2667"/>
                  </a:cubicBezTo>
                  <a:lnTo>
                    <a:pt x="3786" y="2631"/>
                  </a:lnTo>
                  <a:lnTo>
                    <a:pt x="179" y="0"/>
                  </a:lnTo>
                  <a:close/>
                  <a:moveTo>
                    <a:pt x="3627" y="2879"/>
                  </a:moveTo>
                  <a:lnTo>
                    <a:pt x="3627" y="2879"/>
                  </a:lnTo>
                  <a:cubicBezTo>
                    <a:pt x="3638" y="2898"/>
                    <a:pt x="3662" y="2917"/>
                    <a:pt x="3679" y="2917"/>
                  </a:cubicBezTo>
                  <a:lnTo>
                    <a:pt x="3627" y="287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835125" y="3716075"/>
              <a:ext cx="600" cy="300"/>
            </a:xfrm>
            <a:custGeom>
              <a:avLst/>
              <a:gdLst/>
              <a:ahLst/>
              <a:cxnLst/>
              <a:rect l="l" t="t" r="r" b="b"/>
              <a:pathLst>
                <a:path w="24" h="12" extrusionOk="0">
                  <a:moveTo>
                    <a:pt x="0" y="0"/>
                  </a:moveTo>
                  <a:cubicBezTo>
                    <a:pt x="12" y="0"/>
                    <a:pt x="12" y="12"/>
                    <a:pt x="24" y="12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833325" y="3649975"/>
              <a:ext cx="176825" cy="67000"/>
            </a:xfrm>
            <a:custGeom>
              <a:avLst/>
              <a:gdLst/>
              <a:ahLst/>
              <a:cxnLst/>
              <a:rect l="l" t="t" r="r" b="b"/>
              <a:pathLst>
                <a:path w="7073" h="2680" extrusionOk="0">
                  <a:moveTo>
                    <a:pt x="7049" y="1"/>
                  </a:moveTo>
                  <a:lnTo>
                    <a:pt x="191" y="2358"/>
                  </a:lnTo>
                  <a:lnTo>
                    <a:pt x="120" y="2394"/>
                  </a:lnTo>
                  <a:cubicBezTo>
                    <a:pt x="36" y="2418"/>
                    <a:pt x="1" y="2501"/>
                    <a:pt x="25" y="2584"/>
                  </a:cubicBezTo>
                  <a:cubicBezTo>
                    <a:pt x="36" y="2620"/>
                    <a:pt x="60" y="2644"/>
                    <a:pt x="84" y="2656"/>
                  </a:cubicBezTo>
                  <a:cubicBezTo>
                    <a:pt x="96" y="2656"/>
                    <a:pt x="96" y="2680"/>
                    <a:pt x="120" y="2680"/>
                  </a:cubicBezTo>
                  <a:lnTo>
                    <a:pt x="215" y="2680"/>
                  </a:lnTo>
                  <a:lnTo>
                    <a:pt x="7073" y="310"/>
                  </a:lnTo>
                  <a:cubicBezTo>
                    <a:pt x="7025" y="239"/>
                    <a:pt x="7002" y="156"/>
                    <a:pt x="7025" y="72"/>
                  </a:cubicBezTo>
                  <a:cubicBezTo>
                    <a:pt x="7025" y="37"/>
                    <a:pt x="7037" y="25"/>
                    <a:pt x="70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694925" y="3610700"/>
              <a:ext cx="34250" cy="24725"/>
            </a:xfrm>
            <a:custGeom>
              <a:avLst/>
              <a:gdLst/>
              <a:ahLst/>
              <a:cxnLst/>
              <a:rect l="l" t="t" r="r" b="b"/>
              <a:pathLst>
                <a:path w="1370" h="989" extrusionOk="0">
                  <a:moveTo>
                    <a:pt x="0" y="0"/>
                  </a:moveTo>
                  <a:lnTo>
                    <a:pt x="1119" y="988"/>
                  </a:lnTo>
                  <a:lnTo>
                    <a:pt x="1262" y="929"/>
                  </a:lnTo>
                  <a:cubicBezTo>
                    <a:pt x="1274" y="881"/>
                    <a:pt x="1322" y="834"/>
                    <a:pt x="1370" y="798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663675" y="3633900"/>
              <a:ext cx="62525" cy="32775"/>
            </a:xfrm>
            <a:custGeom>
              <a:avLst/>
              <a:gdLst/>
              <a:ahLst/>
              <a:cxnLst/>
              <a:rect l="l" t="t" r="r" b="b"/>
              <a:pathLst>
                <a:path w="2501" h="1311" extrusionOk="0">
                  <a:moveTo>
                    <a:pt x="2500" y="1"/>
                  </a:moveTo>
                  <a:lnTo>
                    <a:pt x="2358" y="60"/>
                  </a:lnTo>
                  <a:lnTo>
                    <a:pt x="381" y="894"/>
                  </a:lnTo>
                  <a:lnTo>
                    <a:pt x="119" y="1013"/>
                  </a:lnTo>
                  <a:lnTo>
                    <a:pt x="95" y="1025"/>
                  </a:lnTo>
                  <a:cubicBezTo>
                    <a:pt x="24" y="1061"/>
                    <a:pt x="0" y="1144"/>
                    <a:pt x="24" y="1215"/>
                  </a:cubicBezTo>
                  <a:cubicBezTo>
                    <a:pt x="36" y="1251"/>
                    <a:pt x="60" y="1263"/>
                    <a:pt x="72" y="1275"/>
                  </a:cubicBezTo>
                  <a:cubicBezTo>
                    <a:pt x="95" y="1299"/>
                    <a:pt x="119" y="1311"/>
                    <a:pt x="143" y="1311"/>
                  </a:cubicBezTo>
                  <a:cubicBezTo>
                    <a:pt x="131" y="1263"/>
                    <a:pt x="119" y="1215"/>
                    <a:pt x="131" y="1156"/>
                  </a:cubicBezTo>
                  <a:cubicBezTo>
                    <a:pt x="142" y="1040"/>
                    <a:pt x="245" y="961"/>
                    <a:pt x="352" y="961"/>
                  </a:cubicBezTo>
                  <a:cubicBezTo>
                    <a:pt x="366" y="961"/>
                    <a:pt x="379" y="963"/>
                    <a:pt x="393" y="965"/>
                  </a:cubicBezTo>
                  <a:cubicBezTo>
                    <a:pt x="488" y="977"/>
                    <a:pt x="560" y="1061"/>
                    <a:pt x="572" y="1132"/>
                  </a:cubicBezTo>
                  <a:lnTo>
                    <a:pt x="2453" y="346"/>
                  </a:lnTo>
                  <a:cubicBezTo>
                    <a:pt x="2453" y="287"/>
                    <a:pt x="2441" y="203"/>
                    <a:pt x="2453" y="132"/>
                  </a:cubicBezTo>
                  <a:cubicBezTo>
                    <a:pt x="2453" y="84"/>
                    <a:pt x="2477" y="49"/>
                    <a:pt x="25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740175" y="3610700"/>
              <a:ext cx="60725" cy="22925"/>
            </a:xfrm>
            <a:custGeom>
              <a:avLst/>
              <a:gdLst/>
              <a:ahLst/>
              <a:cxnLst/>
              <a:rect l="l" t="t" r="r" b="b"/>
              <a:pathLst>
                <a:path w="2429" h="917" extrusionOk="0">
                  <a:moveTo>
                    <a:pt x="1667" y="0"/>
                  </a:moveTo>
                  <a:lnTo>
                    <a:pt x="0" y="703"/>
                  </a:lnTo>
                  <a:cubicBezTo>
                    <a:pt x="107" y="738"/>
                    <a:pt x="214" y="810"/>
                    <a:pt x="274" y="917"/>
                  </a:cubicBezTo>
                  <a:lnTo>
                    <a:pt x="2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99125" y="3610700"/>
              <a:ext cx="19375" cy="36925"/>
            </a:xfrm>
            <a:custGeom>
              <a:avLst/>
              <a:gdLst/>
              <a:ahLst/>
              <a:cxnLst/>
              <a:rect l="l" t="t" r="r" b="b"/>
              <a:pathLst>
                <a:path w="775" h="1477" extrusionOk="0">
                  <a:moveTo>
                    <a:pt x="0" y="0"/>
                  </a:moveTo>
                  <a:lnTo>
                    <a:pt x="477" y="1477"/>
                  </a:lnTo>
                  <a:cubicBezTo>
                    <a:pt x="526" y="1437"/>
                    <a:pt x="584" y="1414"/>
                    <a:pt x="656" y="1414"/>
                  </a:cubicBezTo>
                  <a:cubicBezTo>
                    <a:pt x="671" y="1414"/>
                    <a:pt x="687" y="1415"/>
                    <a:pt x="703" y="1417"/>
                  </a:cubicBezTo>
                  <a:cubicBezTo>
                    <a:pt x="727" y="1417"/>
                    <a:pt x="762" y="1429"/>
                    <a:pt x="774" y="1453"/>
                  </a:cubicBez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4900" y="3656825"/>
              <a:ext cx="92900" cy="270000"/>
            </a:xfrm>
            <a:custGeom>
              <a:avLst/>
              <a:gdLst/>
              <a:ahLst/>
              <a:cxnLst/>
              <a:rect l="l" t="t" r="r" b="b"/>
              <a:pathLst>
                <a:path w="3716" h="10800" extrusionOk="0">
                  <a:moveTo>
                    <a:pt x="239" y="1"/>
                  </a:moveTo>
                  <a:cubicBezTo>
                    <a:pt x="187" y="74"/>
                    <a:pt x="116" y="110"/>
                    <a:pt x="36" y="110"/>
                  </a:cubicBezTo>
                  <a:cubicBezTo>
                    <a:pt x="24" y="110"/>
                    <a:pt x="12" y="109"/>
                    <a:pt x="1" y="108"/>
                  </a:cubicBezTo>
                  <a:lnTo>
                    <a:pt x="1" y="108"/>
                  </a:lnTo>
                  <a:lnTo>
                    <a:pt x="3430" y="10800"/>
                  </a:lnTo>
                  <a:cubicBezTo>
                    <a:pt x="3513" y="10740"/>
                    <a:pt x="3608" y="10704"/>
                    <a:pt x="3715" y="10704"/>
                  </a:cubicBezTo>
                  <a:lnTo>
                    <a:pt x="274" y="24"/>
                  </a:lnTo>
                  <a:cubicBezTo>
                    <a:pt x="262" y="24"/>
                    <a:pt x="251" y="1"/>
                    <a:pt x="23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021150" y="3610400"/>
              <a:ext cx="159875" cy="46900"/>
            </a:xfrm>
            <a:custGeom>
              <a:avLst/>
              <a:gdLst/>
              <a:ahLst/>
              <a:cxnLst/>
              <a:rect l="l" t="t" r="r" b="b"/>
              <a:pathLst>
                <a:path w="6395" h="1876" extrusionOk="0">
                  <a:moveTo>
                    <a:pt x="5370" y="0"/>
                  </a:moveTo>
                  <a:lnTo>
                    <a:pt x="60" y="1584"/>
                  </a:lnTo>
                  <a:lnTo>
                    <a:pt x="36" y="1584"/>
                  </a:lnTo>
                  <a:lnTo>
                    <a:pt x="48" y="1739"/>
                  </a:lnTo>
                  <a:cubicBezTo>
                    <a:pt x="48" y="1786"/>
                    <a:pt x="12" y="1822"/>
                    <a:pt x="1" y="1846"/>
                  </a:cubicBezTo>
                  <a:cubicBezTo>
                    <a:pt x="12" y="1858"/>
                    <a:pt x="24" y="1858"/>
                    <a:pt x="48" y="1858"/>
                  </a:cubicBezTo>
                  <a:cubicBezTo>
                    <a:pt x="60" y="1870"/>
                    <a:pt x="75" y="1876"/>
                    <a:pt x="90" y="1876"/>
                  </a:cubicBezTo>
                  <a:cubicBezTo>
                    <a:pt x="105" y="1876"/>
                    <a:pt x="120" y="1870"/>
                    <a:pt x="132" y="1858"/>
                  </a:cubicBezTo>
                  <a:lnTo>
                    <a:pt x="639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09250" y="3610700"/>
              <a:ext cx="133375" cy="317625"/>
            </a:xfrm>
            <a:custGeom>
              <a:avLst/>
              <a:gdLst/>
              <a:ahLst/>
              <a:cxnLst/>
              <a:rect l="l" t="t" r="r" b="b"/>
              <a:pathLst>
                <a:path w="5335" h="12705" extrusionOk="0">
                  <a:moveTo>
                    <a:pt x="5013" y="0"/>
                  </a:moveTo>
                  <a:lnTo>
                    <a:pt x="1" y="12561"/>
                  </a:lnTo>
                  <a:lnTo>
                    <a:pt x="13" y="12561"/>
                  </a:lnTo>
                  <a:cubicBezTo>
                    <a:pt x="120" y="12585"/>
                    <a:pt x="203" y="12621"/>
                    <a:pt x="275" y="12704"/>
                  </a:cubicBezTo>
                  <a:lnTo>
                    <a:pt x="533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497100" y="3610700"/>
              <a:ext cx="7475" cy="100325"/>
            </a:xfrm>
            <a:custGeom>
              <a:avLst/>
              <a:gdLst/>
              <a:ahLst/>
              <a:cxnLst/>
              <a:rect l="l" t="t" r="r" b="b"/>
              <a:pathLst>
                <a:path w="299" h="4013" extrusionOk="0">
                  <a:moveTo>
                    <a:pt x="1" y="0"/>
                  </a:moveTo>
                  <a:lnTo>
                    <a:pt x="1" y="3858"/>
                  </a:lnTo>
                  <a:lnTo>
                    <a:pt x="1" y="3870"/>
                  </a:lnTo>
                  <a:lnTo>
                    <a:pt x="1" y="3882"/>
                  </a:lnTo>
                  <a:lnTo>
                    <a:pt x="1" y="3905"/>
                  </a:lnTo>
                  <a:lnTo>
                    <a:pt x="1" y="3917"/>
                  </a:lnTo>
                  <a:lnTo>
                    <a:pt x="1" y="3929"/>
                  </a:lnTo>
                  <a:lnTo>
                    <a:pt x="1" y="3953"/>
                  </a:lnTo>
                  <a:lnTo>
                    <a:pt x="1" y="3965"/>
                  </a:lnTo>
                  <a:cubicBezTo>
                    <a:pt x="1" y="3977"/>
                    <a:pt x="13" y="3977"/>
                    <a:pt x="24" y="3977"/>
                  </a:cubicBezTo>
                  <a:cubicBezTo>
                    <a:pt x="60" y="3989"/>
                    <a:pt x="84" y="4013"/>
                    <a:pt x="120" y="4013"/>
                  </a:cubicBezTo>
                  <a:cubicBezTo>
                    <a:pt x="239" y="4013"/>
                    <a:pt x="298" y="3929"/>
                    <a:pt x="298" y="3858"/>
                  </a:cubicBezTo>
                  <a:lnTo>
                    <a:pt x="298" y="3774"/>
                  </a:lnTo>
                  <a:lnTo>
                    <a:pt x="298" y="367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539175" y="3610700"/>
              <a:ext cx="82375" cy="297075"/>
            </a:xfrm>
            <a:custGeom>
              <a:avLst/>
              <a:gdLst/>
              <a:ahLst/>
              <a:cxnLst/>
              <a:rect l="l" t="t" r="r" b="b"/>
              <a:pathLst>
                <a:path w="3295" h="11883" extrusionOk="0">
                  <a:moveTo>
                    <a:pt x="2997" y="0"/>
                  </a:moveTo>
                  <a:lnTo>
                    <a:pt x="2211" y="3120"/>
                  </a:lnTo>
                  <a:lnTo>
                    <a:pt x="2140" y="3429"/>
                  </a:lnTo>
                  <a:lnTo>
                    <a:pt x="1604" y="5572"/>
                  </a:lnTo>
                  <a:lnTo>
                    <a:pt x="1532" y="5870"/>
                  </a:lnTo>
                  <a:lnTo>
                    <a:pt x="30" y="11797"/>
                  </a:lnTo>
                  <a:lnTo>
                    <a:pt x="30" y="11797"/>
                  </a:lnTo>
                  <a:cubicBezTo>
                    <a:pt x="42" y="11783"/>
                    <a:pt x="59" y="11772"/>
                    <a:pt x="80" y="11764"/>
                  </a:cubicBezTo>
                  <a:lnTo>
                    <a:pt x="377" y="11597"/>
                  </a:lnTo>
                  <a:lnTo>
                    <a:pt x="1782" y="6037"/>
                  </a:lnTo>
                  <a:lnTo>
                    <a:pt x="1854" y="5739"/>
                  </a:lnTo>
                  <a:lnTo>
                    <a:pt x="2449" y="3382"/>
                  </a:lnTo>
                  <a:lnTo>
                    <a:pt x="2521" y="3072"/>
                  </a:lnTo>
                  <a:lnTo>
                    <a:pt x="3294" y="0"/>
                  </a:lnTo>
                  <a:close/>
                  <a:moveTo>
                    <a:pt x="30" y="11797"/>
                  </a:moveTo>
                  <a:cubicBezTo>
                    <a:pt x="8" y="11821"/>
                    <a:pt x="1" y="11852"/>
                    <a:pt x="8" y="11883"/>
                  </a:cubicBezTo>
                  <a:lnTo>
                    <a:pt x="30" y="11797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722725" y="3610700"/>
              <a:ext cx="32775" cy="47350"/>
            </a:xfrm>
            <a:custGeom>
              <a:avLst/>
              <a:gdLst/>
              <a:ahLst/>
              <a:cxnLst/>
              <a:rect l="l" t="t" r="r" b="b"/>
              <a:pathLst>
                <a:path w="1311" h="1894" extrusionOk="0">
                  <a:moveTo>
                    <a:pt x="1" y="0"/>
                  </a:moveTo>
                  <a:lnTo>
                    <a:pt x="1048" y="1893"/>
                  </a:lnTo>
                  <a:cubicBezTo>
                    <a:pt x="1120" y="1822"/>
                    <a:pt x="1215" y="1774"/>
                    <a:pt x="1310" y="1762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59625" y="3674100"/>
              <a:ext cx="51525" cy="86350"/>
            </a:xfrm>
            <a:custGeom>
              <a:avLst/>
              <a:gdLst/>
              <a:ahLst/>
              <a:cxnLst/>
              <a:rect l="l" t="t" r="r" b="b"/>
              <a:pathLst>
                <a:path w="2061" h="3454" extrusionOk="0">
                  <a:moveTo>
                    <a:pt x="251" y="0"/>
                  </a:moveTo>
                  <a:cubicBezTo>
                    <a:pt x="191" y="72"/>
                    <a:pt x="108" y="131"/>
                    <a:pt x="1" y="143"/>
                  </a:cubicBezTo>
                  <a:lnTo>
                    <a:pt x="1799" y="3453"/>
                  </a:lnTo>
                  <a:lnTo>
                    <a:pt x="2061" y="3298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1425" y="3763100"/>
              <a:ext cx="102425" cy="186350"/>
            </a:xfrm>
            <a:custGeom>
              <a:avLst/>
              <a:gdLst/>
              <a:ahLst/>
              <a:cxnLst/>
              <a:rect l="l" t="t" r="r" b="b"/>
              <a:pathLst>
                <a:path w="4097" h="7454" extrusionOk="0">
                  <a:moveTo>
                    <a:pt x="120" y="0"/>
                  </a:moveTo>
                  <a:lnTo>
                    <a:pt x="1" y="84"/>
                  </a:lnTo>
                  <a:cubicBezTo>
                    <a:pt x="132" y="119"/>
                    <a:pt x="227" y="250"/>
                    <a:pt x="203" y="393"/>
                  </a:cubicBezTo>
                  <a:cubicBezTo>
                    <a:pt x="191" y="476"/>
                    <a:pt x="167" y="536"/>
                    <a:pt x="108" y="560"/>
                  </a:cubicBezTo>
                  <a:lnTo>
                    <a:pt x="3811" y="7394"/>
                  </a:lnTo>
                  <a:lnTo>
                    <a:pt x="3834" y="7453"/>
                  </a:lnTo>
                  <a:cubicBezTo>
                    <a:pt x="3894" y="7382"/>
                    <a:pt x="4001" y="7334"/>
                    <a:pt x="4096" y="7299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767375" y="3647600"/>
              <a:ext cx="243200" cy="24725"/>
            </a:xfrm>
            <a:custGeom>
              <a:avLst/>
              <a:gdLst/>
              <a:ahLst/>
              <a:cxnLst/>
              <a:rect l="l" t="t" r="r" b="b"/>
              <a:pathLst>
                <a:path w="9728" h="989" extrusionOk="0">
                  <a:moveTo>
                    <a:pt x="9728" y="1"/>
                  </a:moveTo>
                  <a:lnTo>
                    <a:pt x="60" y="691"/>
                  </a:lnTo>
                  <a:cubicBezTo>
                    <a:pt x="84" y="727"/>
                    <a:pt x="84" y="774"/>
                    <a:pt x="60" y="822"/>
                  </a:cubicBezTo>
                  <a:cubicBezTo>
                    <a:pt x="48" y="882"/>
                    <a:pt x="36" y="929"/>
                    <a:pt x="1" y="965"/>
                  </a:cubicBezTo>
                  <a:cubicBezTo>
                    <a:pt x="12" y="965"/>
                    <a:pt x="36" y="989"/>
                    <a:pt x="60" y="989"/>
                  </a:cubicBezTo>
                  <a:lnTo>
                    <a:pt x="9097" y="346"/>
                  </a:lnTo>
                  <a:lnTo>
                    <a:pt x="972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011150" y="3652075"/>
              <a:ext cx="80100" cy="97650"/>
            </a:xfrm>
            <a:custGeom>
              <a:avLst/>
              <a:gdLst/>
              <a:ahLst/>
              <a:cxnLst/>
              <a:rect l="l" t="t" r="r" b="b"/>
              <a:pathLst>
                <a:path w="3204" h="3906" extrusionOk="0">
                  <a:moveTo>
                    <a:pt x="251" y="0"/>
                  </a:moveTo>
                  <a:lnTo>
                    <a:pt x="1" y="155"/>
                  </a:lnTo>
                  <a:lnTo>
                    <a:pt x="3013" y="3905"/>
                  </a:lnTo>
                  <a:lnTo>
                    <a:pt x="3204" y="3667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091225" y="3749700"/>
              <a:ext cx="73550" cy="93200"/>
            </a:xfrm>
            <a:custGeom>
              <a:avLst/>
              <a:gdLst/>
              <a:ahLst/>
              <a:cxnLst/>
              <a:rect l="l" t="t" r="r" b="b"/>
              <a:pathLst>
                <a:path w="2942" h="3728" extrusionOk="0">
                  <a:moveTo>
                    <a:pt x="191" y="0"/>
                  </a:moveTo>
                  <a:lnTo>
                    <a:pt x="1" y="239"/>
                  </a:lnTo>
                  <a:lnTo>
                    <a:pt x="2810" y="3727"/>
                  </a:lnTo>
                  <a:cubicBezTo>
                    <a:pt x="2798" y="3691"/>
                    <a:pt x="2798" y="3656"/>
                    <a:pt x="2810" y="3608"/>
                  </a:cubicBezTo>
                  <a:cubicBezTo>
                    <a:pt x="2822" y="3525"/>
                    <a:pt x="2870" y="3465"/>
                    <a:pt x="2941" y="341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167125" y="3845850"/>
              <a:ext cx="108675" cy="131575"/>
            </a:xfrm>
            <a:custGeom>
              <a:avLst/>
              <a:gdLst/>
              <a:ahLst/>
              <a:cxnLst/>
              <a:rect l="l" t="t" r="r" b="b"/>
              <a:pathLst>
                <a:path w="4347" h="5263" extrusionOk="0">
                  <a:moveTo>
                    <a:pt x="263" y="0"/>
                  </a:moveTo>
                  <a:lnTo>
                    <a:pt x="215" y="36"/>
                  </a:lnTo>
                  <a:cubicBezTo>
                    <a:pt x="191" y="48"/>
                    <a:pt x="155" y="60"/>
                    <a:pt x="120" y="72"/>
                  </a:cubicBezTo>
                  <a:lnTo>
                    <a:pt x="1" y="131"/>
                  </a:lnTo>
                  <a:lnTo>
                    <a:pt x="4108" y="5263"/>
                  </a:lnTo>
                  <a:cubicBezTo>
                    <a:pt x="4168" y="5179"/>
                    <a:pt x="4251" y="5120"/>
                    <a:pt x="4346" y="5084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539375" y="3610700"/>
              <a:ext cx="553650" cy="299750"/>
            </a:xfrm>
            <a:custGeom>
              <a:avLst/>
              <a:gdLst/>
              <a:ahLst/>
              <a:cxnLst/>
              <a:rect l="l" t="t" r="r" b="b"/>
              <a:pathLst>
                <a:path w="22146" h="11990" extrusionOk="0">
                  <a:moveTo>
                    <a:pt x="21539" y="0"/>
                  </a:moveTo>
                  <a:lnTo>
                    <a:pt x="18848" y="1477"/>
                  </a:lnTo>
                  <a:lnTo>
                    <a:pt x="18217" y="1822"/>
                  </a:lnTo>
                  <a:lnTo>
                    <a:pt x="10859" y="5834"/>
                  </a:lnTo>
                  <a:lnTo>
                    <a:pt x="10609" y="5989"/>
                  </a:lnTo>
                  <a:lnTo>
                    <a:pt x="6239" y="8382"/>
                  </a:lnTo>
                  <a:lnTo>
                    <a:pt x="5942" y="8549"/>
                  </a:lnTo>
                  <a:lnTo>
                    <a:pt x="369" y="11597"/>
                  </a:lnTo>
                  <a:lnTo>
                    <a:pt x="72" y="11764"/>
                  </a:lnTo>
                  <a:cubicBezTo>
                    <a:pt x="24" y="11787"/>
                    <a:pt x="0" y="11835"/>
                    <a:pt x="0" y="11895"/>
                  </a:cubicBezTo>
                  <a:lnTo>
                    <a:pt x="84" y="11895"/>
                  </a:lnTo>
                  <a:cubicBezTo>
                    <a:pt x="167" y="11906"/>
                    <a:pt x="238" y="11942"/>
                    <a:pt x="298" y="11990"/>
                  </a:cubicBezTo>
                  <a:lnTo>
                    <a:pt x="6251" y="8727"/>
                  </a:lnTo>
                  <a:lnTo>
                    <a:pt x="6549" y="8561"/>
                  </a:lnTo>
                  <a:lnTo>
                    <a:pt x="7073" y="8263"/>
                  </a:lnTo>
                  <a:lnTo>
                    <a:pt x="7073" y="8239"/>
                  </a:lnTo>
                  <a:cubicBezTo>
                    <a:pt x="7093" y="8105"/>
                    <a:pt x="7213" y="8006"/>
                    <a:pt x="7330" y="8006"/>
                  </a:cubicBezTo>
                  <a:cubicBezTo>
                    <a:pt x="7348" y="8006"/>
                    <a:pt x="7365" y="8008"/>
                    <a:pt x="7382" y="8013"/>
                  </a:cubicBezTo>
                  <a:cubicBezTo>
                    <a:pt x="7418" y="8013"/>
                    <a:pt x="7442" y="8025"/>
                    <a:pt x="7454" y="8037"/>
                  </a:cubicBezTo>
                  <a:lnTo>
                    <a:pt x="10537" y="6358"/>
                  </a:lnTo>
                  <a:cubicBezTo>
                    <a:pt x="10579" y="6244"/>
                    <a:pt x="10684" y="6175"/>
                    <a:pt x="10797" y="6175"/>
                  </a:cubicBezTo>
                  <a:cubicBezTo>
                    <a:pt x="10813" y="6175"/>
                    <a:pt x="10830" y="6176"/>
                    <a:pt x="10847" y="6180"/>
                  </a:cubicBezTo>
                  <a:lnTo>
                    <a:pt x="10859" y="6180"/>
                  </a:lnTo>
                  <a:lnTo>
                    <a:pt x="11002" y="6108"/>
                  </a:lnTo>
                  <a:lnTo>
                    <a:pt x="18860" y="1810"/>
                  </a:lnTo>
                  <a:lnTo>
                    <a:pt x="19122" y="1655"/>
                  </a:lnTo>
                  <a:lnTo>
                    <a:pt x="221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10250" y="3967875"/>
              <a:ext cx="8650" cy="4525"/>
            </a:xfrm>
            <a:custGeom>
              <a:avLst/>
              <a:gdLst/>
              <a:ahLst/>
              <a:cxnLst/>
              <a:rect l="l" t="t" r="r" b="b"/>
              <a:pathLst>
                <a:path w="346" h="181" extrusionOk="0">
                  <a:moveTo>
                    <a:pt x="24" y="1"/>
                  </a:moveTo>
                  <a:lnTo>
                    <a:pt x="24" y="1"/>
                  </a:lnTo>
                  <a:cubicBezTo>
                    <a:pt x="1" y="60"/>
                    <a:pt x="24" y="120"/>
                    <a:pt x="60" y="155"/>
                  </a:cubicBezTo>
                  <a:cubicBezTo>
                    <a:pt x="82" y="173"/>
                    <a:pt x="109" y="181"/>
                    <a:pt x="136" y="181"/>
                  </a:cubicBezTo>
                  <a:cubicBezTo>
                    <a:pt x="185" y="181"/>
                    <a:pt x="237" y="157"/>
                    <a:pt x="274" y="120"/>
                  </a:cubicBezTo>
                  <a:lnTo>
                    <a:pt x="346" y="24"/>
                  </a:lnTo>
                  <a:lnTo>
                    <a:pt x="346" y="24"/>
                  </a:lnTo>
                  <a:cubicBezTo>
                    <a:pt x="311" y="42"/>
                    <a:pt x="263" y="53"/>
                    <a:pt x="212" y="53"/>
                  </a:cubicBezTo>
                  <a:cubicBezTo>
                    <a:pt x="194" y="53"/>
                    <a:pt x="174" y="51"/>
                    <a:pt x="155" y="48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25125" y="3610700"/>
              <a:ext cx="282500" cy="339050"/>
            </a:xfrm>
            <a:custGeom>
              <a:avLst/>
              <a:gdLst/>
              <a:ahLst/>
              <a:cxnLst/>
              <a:rect l="l" t="t" r="r" b="b"/>
              <a:pathLst>
                <a:path w="11300" h="13562" extrusionOk="0">
                  <a:moveTo>
                    <a:pt x="10931" y="0"/>
                  </a:moveTo>
                  <a:lnTo>
                    <a:pt x="6645" y="5322"/>
                  </a:lnTo>
                  <a:lnTo>
                    <a:pt x="6454" y="5560"/>
                  </a:lnTo>
                  <a:lnTo>
                    <a:pt x="1" y="13561"/>
                  </a:lnTo>
                  <a:lnTo>
                    <a:pt x="584" y="13311"/>
                  </a:lnTo>
                  <a:lnTo>
                    <a:pt x="6645" y="5799"/>
                  </a:lnTo>
                  <a:lnTo>
                    <a:pt x="6835" y="5560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413300" y="3610700"/>
              <a:ext cx="111625" cy="99125"/>
            </a:xfrm>
            <a:custGeom>
              <a:avLst/>
              <a:gdLst/>
              <a:ahLst/>
              <a:cxnLst/>
              <a:rect l="l" t="t" r="r" b="b"/>
              <a:pathLst>
                <a:path w="4465" h="3965" extrusionOk="0">
                  <a:moveTo>
                    <a:pt x="0" y="0"/>
                  </a:moveTo>
                  <a:lnTo>
                    <a:pt x="4263" y="3965"/>
                  </a:lnTo>
                  <a:cubicBezTo>
                    <a:pt x="4310" y="3894"/>
                    <a:pt x="4382" y="3810"/>
                    <a:pt x="4465" y="3774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404950" y="3728850"/>
              <a:ext cx="119975" cy="132500"/>
            </a:xfrm>
            <a:custGeom>
              <a:avLst/>
              <a:gdLst/>
              <a:ahLst/>
              <a:cxnLst/>
              <a:rect l="l" t="t" r="r" b="b"/>
              <a:pathLst>
                <a:path w="4799" h="5300" extrusionOk="0">
                  <a:moveTo>
                    <a:pt x="4585" y="1"/>
                  </a:moveTo>
                  <a:lnTo>
                    <a:pt x="1" y="4918"/>
                  </a:lnTo>
                  <a:lnTo>
                    <a:pt x="36" y="5299"/>
                  </a:lnTo>
                  <a:lnTo>
                    <a:pt x="4799" y="191"/>
                  </a:lnTo>
                  <a:cubicBezTo>
                    <a:pt x="4716" y="144"/>
                    <a:pt x="4644" y="72"/>
                    <a:pt x="458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291250" y="3858950"/>
              <a:ext cx="108375" cy="119975"/>
            </a:xfrm>
            <a:custGeom>
              <a:avLst/>
              <a:gdLst/>
              <a:ahLst/>
              <a:cxnLst/>
              <a:rect l="l" t="t" r="r" b="b"/>
              <a:pathLst>
                <a:path w="4335" h="4799" extrusionOk="0">
                  <a:moveTo>
                    <a:pt x="4287" y="0"/>
                  </a:moveTo>
                  <a:lnTo>
                    <a:pt x="1" y="4596"/>
                  </a:lnTo>
                  <a:cubicBezTo>
                    <a:pt x="84" y="4643"/>
                    <a:pt x="155" y="4715"/>
                    <a:pt x="203" y="4798"/>
                  </a:cubicBezTo>
                  <a:lnTo>
                    <a:pt x="262" y="4762"/>
                  </a:lnTo>
                  <a:lnTo>
                    <a:pt x="4334" y="369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172200" y="3745825"/>
              <a:ext cx="206875" cy="100625"/>
            </a:xfrm>
            <a:custGeom>
              <a:avLst/>
              <a:gdLst/>
              <a:ahLst/>
              <a:cxnLst/>
              <a:rect l="l" t="t" r="r" b="b"/>
              <a:pathLst>
                <a:path w="8275" h="4025" extrusionOk="0">
                  <a:moveTo>
                    <a:pt x="8168" y="1"/>
                  </a:moveTo>
                  <a:lnTo>
                    <a:pt x="4893" y="1477"/>
                  </a:lnTo>
                  <a:cubicBezTo>
                    <a:pt x="4917" y="1525"/>
                    <a:pt x="4917" y="1548"/>
                    <a:pt x="4893" y="1596"/>
                  </a:cubicBezTo>
                  <a:cubicBezTo>
                    <a:pt x="4871" y="1731"/>
                    <a:pt x="4753" y="1823"/>
                    <a:pt x="4610" y="1823"/>
                  </a:cubicBezTo>
                  <a:cubicBezTo>
                    <a:pt x="4601" y="1823"/>
                    <a:pt x="4593" y="1823"/>
                    <a:pt x="4584" y="1822"/>
                  </a:cubicBezTo>
                  <a:cubicBezTo>
                    <a:pt x="4512" y="1798"/>
                    <a:pt x="4441" y="1763"/>
                    <a:pt x="4405" y="1703"/>
                  </a:cubicBezTo>
                  <a:lnTo>
                    <a:pt x="60" y="3668"/>
                  </a:lnTo>
                  <a:cubicBezTo>
                    <a:pt x="95" y="3727"/>
                    <a:pt x="107" y="3787"/>
                    <a:pt x="107" y="3858"/>
                  </a:cubicBezTo>
                  <a:cubicBezTo>
                    <a:pt x="98" y="3914"/>
                    <a:pt x="74" y="3963"/>
                    <a:pt x="36" y="3998"/>
                  </a:cubicBezTo>
                  <a:lnTo>
                    <a:pt x="36" y="3998"/>
                  </a:lnTo>
                  <a:lnTo>
                    <a:pt x="48" y="3989"/>
                  </a:lnTo>
                  <a:lnTo>
                    <a:pt x="8275" y="274"/>
                  </a:lnTo>
                  <a:cubicBezTo>
                    <a:pt x="8215" y="191"/>
                    <a:pt x="8168" y="96"/>
                    <a:pt x="8168" y="1"/>
                  </a:cubicBezTo>
                  <a:close/>
                  <a:moveTo>
                    <a:pt x="36" y="3998"/>
                  </a:moveTo>
                  <a:lnTo>
                    <a:pt x="0" y="4025"/>
                  </a:lnTo>
                  <a:cubicBezTo>
                    <a:pt x="13" y="4017"/>
                    <a:pt x="25" y="4008"/>
                    <a:pt x="36" y="3998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924825" y="3842875"/>
              <a:ext cx="244400" cy="112525"/>
            </a:xfrm>
            <a:custGeom>
              <a:avLst/>
              <a:gdLst/>
              <a:ahLst/>
              <a:cxnLst/>
              <a:rect l="l" t="t" r="r" b="b"/>
              <a:pathLst>
                <a:path w="9776" h="4501" extrusionOk="0">
                  <a:moveTo>
                    <a:pt x="9776" y="179"/>
                  </a:moveTo>
                  <a:lnTo>
                    <a:pt x="9744" y="195"/>
                  </a:lnTo>
                  <a:lnTo>
                    <a:pt x="9744" y="195"/>
                  </a:lnTo>
                  <a:cubicBezTo>
                    <a:pt x="9757" y="192"/>
                    <a:pt x="9768" y="187"/>
                    <a:pt x="9776" y="179"/>
                  </a:cubicBezTo>
                  <a:close/>
                  <a:moveTo>
                    <a:pt x="9454" y="0"/>
                  </a:moveTo>
                  <a:lnTo>
                    <a:pt x="584" y="4024"/>
                  </a:lnTo>
                  <a:lnTo>
                    <a:pt x="1" y="4274"/>
                  </a:lnTo>
                  <a:cubicBezTo>
                    <a:pt x="49" y="4334"/>
                    <a:pt x="84" y="4405"/>
                    <a:pt x="108" y="4489"/>
                  </a:cubicBezTo>
                  <a:lnTo>
                    <a:pt x="227" y="4501"/>
                  </a:lnTo>
                  <a:lnTo>
                    <a:pt x="9657" y="238"/>
                  </a:lnTo>
                  <a:lnTo>
                    <a:pt x="9744" y="195"/>
                  </a:lnTo>
                  <a:lnTo>
                    <a:pt x="9744" y="195"/>
                  </a:lnTo>
                  <a:cubicBezTo>
                    <a:pt x="9738" y="196"/>
                    <a:pt x="9732" y="197"/>
                    <a:pt x="9725" y="197"/>
                  </a:cubicBezTo>
                  <a:cubicBezTo>
                    <a:pt x="9705" y="197"/>
                    <a:pt x="9681" y="191"/>
                    <a:pt x="9657" y="179"/>
                  </a:cubicBezTo>
                  <a:cubicBezTo>
                    <a:pt x="9562" y="167"/>
                    <a:pt x="9478" y="95"/>
                    <a:pt x="945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926625" y="3955375"/>
              <a:ext cx="339650" cy="35450"/>
            </a:xfrm>
            <a:custGeom>
              <a:avLst/>
              <a:gdLst/>
              <a:ahLst/>
              <a:cxnLst/>
              <a:rect l="l" t="t" r="r" b="b"/>
              <a:pathLst>
                <a:path w="13586" h="1418" extrusionOk="0">
                  <a:moveTo>
                    <a:pt x="48" y="1"/>
                  </a:moveTo>
                  <a:lnTo>
                    <a:pt x="48" y="1"/>
                  </a:lnTo>
                  <a:cubicBezTo>
                    <a:pt x="60" y="60"/>
                    <a:pt x="60" y="108"/>
                    <a:pt x="48" y="167"/>
                  </a:cubicBezTo>
                  <a:lnTo>
                    <a:pt x="0" y="298"/>
                  </a:lnTo>
                  <a:lnTo>
                    <a:pt x="13573" y="1417"/>
                  </a:lnTo>
                  <a:cubicBezTo>
                    <a:pt x="13562" y="1334"/>
                    <a:pt x="13562" y="1263"/>
                    <a:pt x="13573" y="1191"/>
                  </a:cubicBezTo>
                  <a:cubicBezTo>
                    <a:pt x="13573" y="1156"/>
                    <a:pt x="13585" y="1144"/>
                    <a:pt x="13585" y="1120"/>
                  </a:cubicBezTo>
                  <a:lnTo>
                    <a:pt x="167" y="13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20375" y="3963425"/>
              <a:ext cx="554850" cy="615875"/>
            </a:xfrm>
            <a:custGeom>
              <a:avLst/>
              <a:gdLst/>
              <a:ahLst/>
              <a:cxnLst/>
              <a:rect l="l" t="t" r="r" b="b"/>
              <a:pathLst>
                <a:path w="22194" h="24635" extrusionOk="0">
                  <a:moveTo>
                    <a:pt x="227" y="0"/>
                  </a:moveTo>
                  <a:cubicBezTo>
                    <a:pt x="167" y="95"/>
                    <a:pt x="96" y="155"/>
                    <a:pt x="0" y="202"/>
                  </a:cubicBezTo>
                  <a:lnTo>
                    <a:pt x="21967" y="24634"/>
                  </a:lnTo>
                  <a:cubicBezTo>
                    <a:pt x="22027" y="24563"/>
                    <a:pt x="22098" y="24491"/>
                    <a:pt x="22194" y="24444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287975" y="3999125"/>
              <a:ext cx="141700" cy="223275"/>
            </a:xfrm>
            <a:custGeom>
              <a:avLst/>
              <a:gdLst/>
              <a:ahLst/>
              <a:cxnLst/>
              <a:rect l="l" t="t" r="r" b="b"/>
              <a:pathLst>
                <a:path w="5668" h="8931" extrusionOk="0">
                  <a:moveTo>
                    <a:pt x="251" y="1"/>
                  </a:moveTo>
                  <a:cubicBezTo>
                    <a:pt x="179" y="84"/>
                    <a:pt x="108" y="120"/>
                    <a:pt x="1" y="168"/>
                  </a:cubicBezTo>
                  <a:lnTo>
                    <a:pt x="5418" y="8931"/>
                  </a:lnTo>
                  <a:cubicBezTo>
                    <a:pt x="5489" y="8871"/>
                    <a:pt x="5585" y="8811"/>
                    <a:pt x="5668" y="8788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385000" y="3756250"/>
              <a:ext cx="29800" cy="175050"/>
            </a:xfrm>
            <a:custGeom>
              <a:avLst/>
              <a:gdLst/>
              <a:ahLst/>
              <a:cxnLst/>
              <a:rect l="l" t="t" r="r" b="b"/>
              <a:pathLst>
                <a:path w="1192" h="7002" extrusionOk="0">
                  <a:moveTo>
                    <a:pt x="287" y="0"/>
                  </a:moveTo>
                  <a:cubicBezTo>
                    <a:pt x="233" y="27"/>
                    <a:pt x="180" y="41"/>
                    <a:pt x="116" y="41"/>
                  </a:cubicBezTo>
                  <a:cubicBezTo>
                    <a:pt x="95" y="41"/>
                    <a:pt x="72" y="39"/>
                    <a:pt x="49" y="36"/>
                  </a:cubicBezTo>
                  <a:cubicBezTo>
                    <a:pt x="37" y="36"/>
                    <a:pt x="25" y="12"/>
                    <a:pt x="1" y="12"/>
                  </a:cubicBezTo>
                  <a:lnTo>
                    <a:pt x="537" y="4108"/>
                  </a:lnTo>
                  <a:lnTo>
                    <a:pt x="584" y="4477"/>
                  </a:lnTo>
                  <a:lnTo>
                    <a:pt x="918" y="7001"/>
                  </a:lnTo>
                  <a:lnTo>
                    <a:pt x="1192" y="6882"/>
                  </a:lnTo>
                  <a:lnTo>
                    <a:pt x="834" y="4203"/>
                  </a:lnTo>
                  <a:lnTo>
                    <a:pt x="799" y="3822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14775" y="3936025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48" y="1"/>
                  </a:moveTo>
                  <a:lnTo>
                    <a:pt x="1" y="13"/>
                  </a:lnTo>
                  <a:cubicBezTo>
                    <a:pt x="24" y="25"/>
                    <a:pt x="48" y="48"/>
                    <a:pt x="60" y="7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410025" y="3943775"/>
              <a:ext cx="42875" cy="272675"/>
            </a:xfrm>
            <a:custGeom>
              <a:avLst/>
              <a:gdLst/>
              <a:ahLst/>
              <a:cxnLst/>
              <a:rect l="l" t="t" r="r" b="b"/>
              <a:pathLst>
                <a:path w="1715" h="10907" extrusionOk="0">
                  <a:moveTo>
                    <a:pt x="298" y="0"/>
                  </a:moveTo>
                  <a:cubicBezTo>
                    <a:pt x="243" y="111"/>
                    <a:pt x="146" y="180"/>
                    <a:pt x="28" y="180"/>
                  </a:cubicBezTo>
                  <a:cubicBezTo>
                    <a:pt x="19" y="180"/>
                    <a:pt x="10" y="180"/>
                    <a:pt x="0" y="179"/>
                  </a:cubicBezTo>
                  <a:lnTo>
                    <a:pt x="0" y="179"/>
                  </a:lnTo>
                  <a:lnTo>
                    <a:pt x="1405" y="10871"/>
                  </a:lnTo>
                  <a:cubicBezTo>
                    <a:pt x="1465" y="10871"/>
                    <a:pt x="1524" y="10871"/>
                    <a:pt x="1596" y="10883"/>
                  </a:cubicBezTo>
                  <a:cubicBezTo>
                    <a:pt x="1619" y="10883"/>
                    <a:pt x="1655" y="10894"/>
                    <a:pt x="1703" y="10906"/>
                  </a:cubicBezTo>
                  <a:cubicBezTo>
                    <a:pt x="1715" y="10894"/>
                    <a:pt x="1715" y="10871"/>
                    <a:pt x="1715" y="10835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296300" y="3868175"/>
              <a:ext cx="262875" cy="117600"/>
            </a:xfrm>
            <a:custGeom>
              <a:avLst/>
              <a:gdLst/>
              <a:ahLst/>
              <a:cxnLst/>
              <a:rect l="l" t="t" r="r" b="b"/>
              <a:pathLst>
                <a:path w="10515" h="4704" extrusionOk="0">
                  <a:moveTo>
                    <a:pt x="10395" y="0"/>
                  </a:moveTo>
                  <a:lnTo>
                    <a:pt x="4763" y="2381"/>
                  </a:lnTo>
                  <a:lnTo>
                    <a:pt x="4478" y="2500"/>
                  </a:lnTo>
                  <a:lnTo>
                    <a:pt x="60" y="4382"/>
                  </a:lnTo>
                  <a:lnTo>
                    <a:pt x="1" y="4429"/>
                  </a:lnTo>
                  <a:cubicBezTo>
                    <a:pt x="60" y="4513"/>
                    <a:pt x="84" y="4608"/>
                    <a:pt x="96" y="4703"/>
                  </a:cubicBezTo>
                  <a:lnTo>
                    <a:pt x="4299" y="2917"/>
                  </a:lnTo>
                  <a:lnTo>
                    <a:pt x="4299" y="2893"/>
                  </a:lnTo>
                  <a:cubicBezTo>
                    <a:pt x="4321" y="2748"/>
                    <a:pt x="4459" y="2666"/>
                    <a:pt x="4584" y="2666"/>
                  </a:cubicBezTo>
                  <a:cubicBezTo>
                    <a:pt x="4592" y="2666"/>
                    <a:pt x="4600" y="2666"/>
                    <a:pt x="4609" y="2667"/>
                  </a:cubicBezTo>
                  <a:cubicBezTo>
                    <a:pt x="4656" y="2679"/>
                    <a:pt x="4704" y="2703"/>
                    <a:pt x="4728" y="2727"/>
                  </a:cubicBezTo>
                  <a:lnTo>
                    <a:pt x="4775" y="2715"/>
                  </a:lnTo>
                  <a:lnTo>
                    <a:pt x="10514" y="274"/>
                  </a:lnTo>
                  <a:lnTo>
                    <a:pt x="10443" y="226"/>
                  </a:lnTo>
                  <a:cubicBezTo>
                    <a:pt x="10431" y="226"/>
                    <a:pt x="10431" y="214"/>
                    <a:pt x="10431" y="214"/>
                  </a:cubicBezTo>
                  <a:lnTo>
                    <a:pt x="10431" y="191"/>
                  </a:lnTo>
                  <a:cubicBezTo>
                    <a:pt x="10431" y="191"/>
                    <a:pt x="10431" y="179"/>
                    <a:pt x="10419" y="179"/>
                  </a:cubicBezTo>
                  <a:lnTo>
                    <a:pt x="10419" y="167"/>
                  </a:lnTo>
                  <a:lnTo>
                    <a:pt x="10419" y="155"/>
                  </a:lnTo>
                  <a:lnTo>
                    <a:pt x="10419" y="131"/>
                  </a:lnTo>
                  <a:lnTo>
                    <a:pt x="10419" y="119"/>
                  </a:lnTo>
                  <a:lnTo>
                    <a:pt x="1039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562125" y="3681225"/>
              <a:ext cx="131575" cy="189050"/>
            </a:xfrm>
            <a:custGeom>
              <a:avLst/>
              <a:gdLst/>
              <a:ahLst/>
              <a:cxnLst/>
              <a:rect l="l" t="t" r="r" b="b"/>
              <a:pathLst>
                <a:path w="5263" h="7562" extrusionOk="0">
                  <a:moveTo>
                    <a:pt x="5263" y="1"/>
                  </a:moveTo>
                  <a:lnTo>
                    <a:pt x="0" y="7216"/>
                  </a:lnTo>
                  <a:lnTo>
                    <a:pt x="48" y="7502"/>
                  </a:lnTo>
                  <a:lnTo>
                    <a:pt x="119" y="7561"/>
                  </a:lnTo>
                  <a:lnTo>
                    <a:pt x="5263" y="501"/>
                  </a:lnTo>
                  <a:lnTo>
                    <a:pt x="526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533550" y="3734225"/>
              <a:ext cx="29775" cy="137825"/>
            </a:xfrm>
            <a:custGeom>
              <a:avLst/>
              <a:gdLst/>
              <a:ahLst/>
              <a:cxnLst/>
              <a:rect l="l" t="t" r="r" b="b"/>
              <a:pathLst>
                <a:path w="1191" h="5513" extrusionOk="0">
                  <a:moveTo>
                    <a:pt x="286" y="0"/>
                  </a:moveTo>
                  <a:cubicBezTo>
                    <a:pt x="191" y="48"/>
                    <a:pt x="107" y="84"/>
                    <a:pt x="0" y="84"/>
                  </a:cubicBezTo>
                  <a:lnTo>
                    <a:pt x="893" y="5382"/>
                  </a:lnTo>
                  <a:lnTo>
                    <a:pt x="901" y="5464"/>
                  </a:lnTo>
                  <a:lnTo>
                    <a:pt x="901" y="5464"/>
                  </a:lnTo>
                  <a:cubicBezTo>
                    <a:pt x="904" y="5435"/>
                    <a:pt x="918" y="5409"/>
                    <a:pt x="941" y="5394"/>
                  </a:cubicBezTo>
                  <a:cubicBezTo>
                    <a:pt x="971" y="5356"/>
                    <a:pt x="1016" y="5327"/>
                    <a:pt x="1063" y="5327"/>
                  </a:cubicBezTo>
                  <a:cubicBezTo>
                    <a:pt x="1090" y="5327"/>
                    <a:pt x="1117" y="5337"/>
                    <a:pt x="1143" y="5358"/>
                  </a:cubicBezTo>
                  <a:lnTo>
                    <a:pt x="1191" y="5394"/>
                  </a:lnTo>
                  <a:lnTo>
                    <a:pt x="1143" y="5108"/>
                  </a:lnTo>
                  <a:lnTo>
                    <a:pt x="286" y="0"/>
                  </a:lnTo>
                  <a:close/>
                  <a:moveTo>
                    <a:pt x="901" y="5464"/>
                  </a:moveTo>
                  <a:lnTo>
                    <a:pt x="901" y="5464"/>
                  </a:lnTo>
                  <a:cubicBezTo>
                    <a:pt x="900" y="5479"/>
                    <a:pt x="901" y="5496"/>
                    <a:pt x="905" y="5513"/>
                  </a:cubicBezTo>
                  <a:lnTo>
                    <a:pt x="905" y="5501"/>
                  </a:lnTo>
                  <a:lnTo>
                    <a:pt x="901" y="5464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557650" y="3873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679700" y="3952700"/>
              <a:ext cx="14000" cy="17300"/>
            </a:xfrm>
            <a:custGeom>
              <a:avLst/>
              <a:gdLst/>
              <a:ahLst/>
              <a:cxnLst/>
              <a:rect l="l" t="t" r="r" b="b"/>
              <a:pathLst>
                <a:path w="560" h="692" extrusionOk="0">
                  <a:moveTo>
                    <a:pt x="84" y="0"/>
                  </a:moveTo>
                  <a:lnTo>
                    <a:pt x="0" y="298"/>
                  </a:lnTo>
                  <a:lnTo>
                    <a:pt x="560" y="691"/>
                  </a:lnTo>
                  <a:lnTo>
                    <a:pt x="560" y="33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555875" y="3867675"/>
              <a:ext cx="119375" cy="88025"/>
            </a:xfrm>
            <a:custGeom>
              <a:avLst/>
              <a:gdLst/>
              <a:ahLst/>
              <a:cxnLst/>
              <a:rect l="l" t="t" r="r" b="b"/>
              <a:pathLst>
                <a:path w="4775" h="3521" extrusionOk="0">
                  <a:moveTo>
                    <a:pt x="157" y="0"/>
                  </a:moveTo>
                  <a:cubicBezTo>
                    <a:pt x="107" y="0"/>
                    <a:pt x="54" y="19"/>
                    <a:pt x="24" y="56"/>
                  </a:cubicBezTo>
                  <a:cubicBezTo>
                    <a:pt x="0" y="80"/>
                    <a:pt x="0" y="127"/>
                    <a:pt x="0" y="175"/>
                  </a:cubicBezTo>
                  <a:cubicBezTo>
                    <a:pt x="4" y="171"/>
                    <a:pt x="6" y="170"/>
                    <a:pt x="8" y="170"/>
                  </a:cubicBezTo>
                  <a:cubicBezTo>
                    <a:pt x="12" y="170"/>
                    <a:pt x="12" y="178"/>
                    <a:pt x="12" y="187"/>
                  </a:cubicBezTo>
                  <a:cubicBezTo>
                    <a:pt x="24" y="199"/>
                    <a:pt x="24" y="199"/>
                    <a:pt x="24" y="222"/>
                  </a:cubicBezTo>
                  <a:cubicBezTo>
                    <a:pt x="24" y="222"/>
                    <a:pt x="24" y="234"/>
                    <a:pt x="48" y="234"/>
                  </a:cubicBezTo>
                  <a:lnTo>
                    <a:pt x="48" y="246"/>
                  </a:lnTo>
                  <a:lnTo>
                    <a:pt x="60" y="258"/>
                  </a:lnTo>
                  <a:lnTo>
                    <a:pt x="131" y="306"/>
                  </a:lnTo>
                  <a:lnTo>
                    <a:pt x="4691" y="3521"/>
                  </a:lnTo>
                  <a:lnTo>
                    <a:pt x="4775" y="3223"/>
                  </a:lnTo>
                  <a:lnTo>
                    <a:pt x="357" y="103"/>
                  </a:lnTo>
                  <a:lnTo>
                    <a:pt x="286" y="56"/>
                  </a:lnTo>
                  <a:lnTo>
                    <a:pt x="238" y="20"/>
                  </a:lnTo>
                  <a:cubicBezTo>
                    <a:pt x="216" y="7"/>
                    <a:pt x="187" y="0"/>
                    <a:pt x="1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604375" y="4211350"/>
              <a:ext cx="3600" cy="2725"/>
            </a:xfrm>
            <a:custGeom>
              <a:avLst/>
              <a:gdLst/>
              <a:ahLst/>
              <a:cxnLst/>
              <a:rect l="l" t="t" r="r" b="b"/>
              <a:pathLst>
                <a:path w="144" h="109" extrusionOk="0">
                  <a:moveTo>
                    <a:pt x="25" y="1"/>
                  </a:moveTo>
                  <a:lnTo>
                    <a:pt x="1" y="108"/>
                  </a:lnTo>
                  <a:cubicBezTo>
                    <a:pt x="60" y="108"/>
                    <a:pt x="120" y="72"/>
                    <a:pt x="144" y="13"/>
                  </a:cubicBezTo>
                  <a:cubicBezTo>
                    <a:pt x="96" y="1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613600" y="3885425"/>
              <a:ext cx="80400" cy="282800"/>
            </a:xfrm>
            <a:custGeom>
              <a:avLst/>
              <a:gdLst/>
              <a:ahLst/>
              <a:cxnLst/>
              <a:rect l="l" t="t" r="r" b="b"/>
              <a:pathLst>
                <a:path w="3216" h="11312" extrusionOk="0">
                  <a:moveTo>
                    <a:pt x="3216" y="1"/>
                  </a:moveTo>
                  <a:lnTo>
                    <a:pt x="2489" y="2525"/>
                  </a:lnTo>
                  <a:lnTo>
                    <a:pt x="2394" y="2811"/>
                  </a:lnTo>
                  <a:lnTo>
                    <a:pt x="1" y="11204"/>
                  </a:lnTo>
                  <a:cubicBezTo>
                    <a:pt x="108" y="11216"/>
                    <a:pt x="191" y="11252"/>
                    <a:pt x="287" y="11312"/>
                  </a:cubicBezTo>
                  <a:lnTo>
                    <a:pt x="2644" y="3001"/>
                  </a:lnTo>
                  <a:lnTo>
                    <a:pt x="2739" y="2703"/>
                  </a:lnTo>
                  <a:lnTo>
                    <a:pt x="3216" y="1072"/>
                  </a:lnTo>
                  <a:lnTo>
                    <a:pt x="321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443950" y="4280425"/>
              <a:ext cx="42875" cy="292625"/>
            </a:xfrm>
            <a:custGeom>
              <a:avLst/>
              <a:gdLst/>
              <a:ahLst/>
              <a:cxnLst/>
              <a:rect l="l" t="t" r="r" b="b"/>
              <a:pathLst>
                <a:path w="1715" h="11705" extrusionOk="0">
                  <a:moveTo>
                    <a:pt x="298" y="0"/>
                  </a:moveTo>
                  <a:cubicBezTo>
                    <a:pt x="191" y="36"/>
                    <a:pt x="108" y="48"/>
                    <a:pt x="0" y="48"/>
                  </a:cubicBezTo>
                  <a:lnTo>
                    <a:pt x="1417" y="11704"/>
                  </a:lnTo>
                  <a:cubicBezTo>
                    <a:pt x="1475" y="11696"/>
                    <a:pt x="1538" y="11682"/>
                    <a:pt x="1599" y="11682"/>
                  </a:cubicBezTo>
                  <a:cubicBezTo>
                    <a:pt x="1626" y="11682"/>
                    <a:pt x="1653" y="11685"/>
                    <a:pt x="1679" y="11692"/>
                  </a:cubicBezTo>
                  <a:lnTo>
                    <a:pt x="1715" y="116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486800" y="4208675"/>
              <a:ext cx="118200" cy="365250"/>
            </a:xfrm>
            <a:custGeom>
              <a:avLst/>
              <a:gdLst/>
              <a:ahLst/>
              <a:cxnLst/>
              <a:rect l="l" t="t" r="r" b="b"/>
              <a:pathLst>
                <a:path w="4728" h="14610" extrusionOk="0">
                  <a:moveTo>
                    <a:pt x="4442" y="1"/>
                  </a:moveTo>
                  <a:lnTo>
                    <a:pt x="1" y="14574"/>
                  </a:lnTo>
                  <a:cubicBezTo>
                    <a:pt x="37" y="14586"/>
                    <a:pt x="84" y="14586"/>
                    <a:pt x="108" y="14610"/>
                  </a:cubicBezTo>
                  <a:lnTo>
                    <a:pt x="430" y="14181"/>
                  </a:lnTo>
                  <a:lnTo>
                    <a:pt x="4704" y="215"/>
                  </a:lnTo>
                  <a:lnTo>
                    <a:pt x="4728" y="108"/>
                  </a:lnTo>
                  <a:cubicBezTo>
                    <a:pt x="4621" y="96"/>
                    <a:pt x="4537" y="48"/>
                    <a:pt x="444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475500" y="4189625"/>
              <a:ext cx="112550" cy="56575"/>
            </a:xfrm>
            <a:custGeom>
              <a:avLst/>
              <a:gdLst/>
              <a:ahLst/>
              <a:cxnLst/>
              <a:rect l="l" t="t" r="r" b="b"/>
              <a:pathLst>
                <a:path w="4502" h="2263" extrusionOk="0">
                  <a:moveTo>
                    <a:pt x="4418" y="1"/>
                  </a:moveTo>
                  <a:lnTo>
                    <a:pt x="0" y="1965"/>
                  </a:lnTo>
                  <a:cubicBezTo>
                    <a:pt x="36" y="2061"/>
                    <a:pt x="48" y="2168"/>
                    <a:pt x="60" y="2263"/>
                  </a:cubicBezTo>
                  <a:lnTo>
                    <a:pt x="4501" y="298"/>
                  </a:lnTo>
                  <a:cubicBezTo>
                    <a:pt x="4453" y="215"/>
                    <a:pt x="4442" y="108"/>
                    <a:pt x="441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626125" y="4142000"/>
              <a:ext cx="67575" cy="36350"/>
            </a:xfrm>
            <a:custGeom>
              <a:avLst/>
              <a:gdLst/>
              <a:ahLst/>
              <a:cxnLst/>
              <a:rect l="l" t="t" r="r" b="b"/>
              <a:pathLst>
                <a:path w="2703" h="1454" extrusionOk="0">
                  <a:moveTo>
                    <a:pt x="2703" y="1"/>
                  </a:moveTo>
                  <a:lnTo>
                    <a:pt x="0" y="1191"/>
                  </a:lnTo>
                  <a:cubicBezTo>
                    <a:pt x="60" y="1287"/>
                    <a:pt x="119" y="1358"/>
                    <a:pt x="167" y="1453"/>
                  </a:cubicBezTo>
                  <a:lnTo>
                    <a:pt x="2703" y="334"/>
                  </a:lnTo>
                  <a:lnTo>
                    <a:pt x="27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489775" y="4289950"/>
              <a:ext cx="203925" cy="288750"/>
            </a:xfrm>
            <a:custGeom>
              <a:avLst/>
              <a:gdLst/>
              <a:ahLst/>
              <a:cxnLst/>
              <a:rect l="l" t="t" r="r" b="b"/>
              <a:pathLst>
                <a:path w="8157" h="11550" extrusionOk="0">
                  <a:moveTo>
                    <a:pt x="8157" y="0"/>
                  </a:moveTo>
                  <a:lnTo>
                    <a:pt x="311" y="10930"/>
                  </a:lnTo>
                  <a:lnTo>
                    <a:pt x="1" y="11371"/>
                  </a:lnTo>
                  <a:cubicBezTo>
                    <a:pt x="84" y="11406"/>
                    <a:pt x="180" y="11466"/>
                    <a:pt x="239" y="11549"/>
                  </a:cubicBezTo>
                  <a:lnTo>
                    <a:pt x="8157" y="50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585925" y="4164825"/>
              <a:ext cx="47350" cy="46925"/>
            </a:xfrm>
            <a:custGeom>
              <a:avLst/>
              <a:gdLst/>
              <a:ahLst/>
              <a:cxnLst/>
              <a:rect l="l" t="t" r="r" b="b"/>
              <a:pathLst>
                <a:path w="1894" h="1877" extrusionOk="0">
                  <a:moveTo>
                    <a:pt x="941" y="0"/>
                  </a:moveTo>
                  <a:cubicBezTo>
                    <a:pt x="489" y="0"/>
                    <a:pt x="98" y="315"/>
                    <a:pt x="25" y="779"/>
                  </a:cubicBezTo>
                  <a:cubicBezTo>
                    <a:pt x="1" y="850"/>
                    <a:pt x="1" y="921"/>
                    <a:pt x="1" y="993"/>
                  </a:cubicBezTo>
                  <a:cubicBezTo>
                    <a:pt x="1" y="1100"/>
                    <a:pt x="36" y="1195"/>
                    <a:pt x="84" y="1290"/>
                  </a:cubicBezTo>
                  <a:cubicBezTo>
                    <a:pt x="155" y="1493"/>
                    <a:pt x="298" y="1648"/>
                    <a:pt x="501" y="1755"/>
                  </a:cubicBezTo>
                  <a:cubicBezTo>
                    <a:pt x="584" y="1802"/>
                    <a:pt x="679" y="1826"/>
                    <a:pt x="775" y="1862"/>
                  </a:cubicBezTo>
                  <a:cubicBezTo>
                    <a:pt x="810" y="1862"/>
                    <a:pt x="858" y="1874"/>
                    <a:pt x="882" y="1874"/>
                  </a:cubicBezTo>
                  <a:cubicBezTo>
                    <a:pt x="905" y="1876"/>
                    <a:pt x="927" y="1876"/>
                    <a:pt x="950" y="1876"/>
                  </a:cubicBezTo>
                  <a:cubicBezTo>
                    <a:pt x="1387" y="1876"/>
                    <a:pt x="1779" y="1553"/>
                    <a:pt x="1870" y="1112"/>
                  </a:cubicBezTo>
                  <a:cubicBezTo>
                    <a:pt x="1894" y="921"/>
                    <a:pt x="1870" y="719"/>
                    <a:pt x="1787" y="552"/>
                  </a:cubicBezTo>
                  <a:cubicBezTo>
                    <a:pt x="1751" y="457"/>
                    <a:pt x="1691" y="374"/>
                    <a:pt x="1632" y="302"/>
                  </a:cubicBezTo>
                  <a:cubicBezTo>
                    <a:pt x="1572" y="219"/>
                    <a:pt x="1477" y="159"/>
                    <a:pt x="1406" y="124"/>
                  </a:cubicBezTo>
                  <a:cubicBezTo>
                    <a:pt x="1310" y="76"/>
                    <a:pt x="1227" y="40"/>
                    <a:pt x="1120" y="17"/>
                  </a:cubicBezTo>
                  <a:cubicBezTo>
                    <a:pt x="1060" y="6"/>
                    <a:pt x="1000" y="0"/>
                    <a:pt x="9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407925" y="4215525"/>
              <a:ext cx="69375" cy="65800"/>
            </a:xfrm>
            <a:custGeom>
              <a:avLst/>
              <a:gdLst/>
              <a:ahLst/>
              <a:cxnLst/>
              <a:rect l="l" t="t" r="r" b="b"/>
              <a:pathLst>
                <a:path w="2775" h="2632" extrusionOk="0">
                  <a:moveTo>
                    <a:pt x="1489" y="1"/>
                  </a:moveTo>
                  <a:cubicBezTo>
                    <a:pt x="1263" y="1"/>
                    <a:pt x="1049" y="36"/>
                    <a:pt x="870" y="120"/>
                  </a:cubicBezTo>
                  <a:cubicBezTo>
                    <a:pt x="787" y="155"/>
                    <a:pt x="691" y="203"/>
                    <a:pt x="620" y="263"/>
                  </a:cubicBezTo>
                  <a:cubicBezTo>
                    <a:pt x="370" y="453"/>
                    <a:pt x="191" y="739"/>
                    <a:pt x="132" y="1060"/>
                  </a:cubicBezTo>
                  <a:cubicBezTo>
                    <a:pt x="1" y="1775"/>
                    <a:pt x="477" y="2477"/>
                    <a:pt x="1203" y="2608"/>
                  </a:cubicBezTo>
                  <a:cubicBezTo>
                    <a:pt x="1275" y="2632"/>
                    <a:pt x="1370" y="2632"/>
                    <a:pt x="1441" y="2632"/>
                  </a:cubicBezTo>
                  <a:cubicBezTo>
                    <a:pt x="1549" y="2632"/>
                    <a:pt x="1632" y="2608"/>
                    <a:pt x="1739" y="2596"/>
                  </a:cubicBezTo>
                  <a:cubicBezTo>
                    <a:pt x="2239" y="2477"/>
                    <a:pt x="2644" y="2072"/>
                    <a:pt x="2751" y="1537"/>
                  </a:cubicBezTo>
                  <a:cubicBezTo>
                    <a:pt x="2763" y="1441"/>
                    <a:pt x="2775" y="1322"/>
                    <a:pt x="2763" y="1215"/>
                  </a:cubicBezTo>
                  <a:cubicBezTo>
                    <a:pt x="2763" y="1108"/>
                    <a:pt x="2739" y="1001"/>
                    <a:pt x="2703" y="917"/>
                  </a:cubicBezTo>
                  <a:cubicBezTo>
                    <a:pt x="2573" y="501"/>
                    <a:pt x="2227" y="155"/>
                    <a:pt x="1787" y="36"/>
                  </a:cubicBezTo>
                  <a:cubicBezTo>
                    <a:pt x="1751" y="24"/>
                    <a:pt x="1727" y="24"/>
                    <a:pt x="1680" y="13"/>
                  </a:cubicBezTo>
                  <a:cubicBezTo>
                    <a:pt x="1620" y="1"/>
                    <a:pt x="1560" y="1"/>
                    <a:pt x="148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66950" y="3657525"/>
              <a:ext cx="11925" cy="12150"/>
            </a:xfrm>
            <a:custGeom>
              <a:avLst/>
              <a:gdLst/>
              <a:ahLst/>
              <a:cxnLst/>
              <a:rect l="l" t="t" r="r" b="b"/>
              <a:pathLst>
                <a:path w="477" h="486" extrusionOk="0">
                  <a:moveTo>
                    <a:pt x="233" y="1"/>
                  </a:moveTo>
                  <a:cubicBezTo>
                    <a:pt x="128" y="1"/>
                    <a:pt x="22" y="87"/>
                    <a:pt x="12" y="199"/>
                  </a:cubicBezTo>
                  <a:cubicBezTo>
                    <a:pt x="0" y="247"/>
                    <a:pt x="12" y="306"/>
                    <a:pt x="24" y="354"/>
                  </a:cubicBezTo>
                  <a:cubicBezTo>
                    <a:pt x="60" y="413"/>
                    <a:pt x="119" y="461"/>
                    <a:pt x="203" y="485"/>
                  </a:cubicBezTo>
                  <a:cubicBezTo>
                    <a:pt x="213" y="486"/>
                    <a:pt x="223" y="486"/>
                    <a:pt x="233" y="486"/>
                  </a:cubicBezTo>
                  <a:cubicBezTo>
                    <a:pt x="362" y="486"/>
                    <a:pt x="465" y="416"/>
                    <a:pt x="476" y="294"/>
                  </a:cubicBezTo>
                  <a:lnTo>
                    <a:pt x="476" y="187"/>
                  </a:lnTo>
                  <a:cubicBezTo>
                    <a:pt x="429" y="92"/>
                    <a:pt x="369" y="20"/>
                    <a:pt x="286" y="8"/>
                  </a:cubicBezTo>
                  <a:cubicBezTo>
                    <a:pt x="269" y="3"/>
                    <a:pt x="251" y="1"/>
                    <a:pt x="2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526275" y="3907750"/>
              <a:ext cx="25325" cy="23650"/>
            </a:xfrm>
            <a:custGeom>
              <a:avLst/>
              <a:gdLst/>
              <a:ahLst/>
              <a:cxnLst/>
              <a:rect l="l" t="t" r="r" b="b"/>
              <a:pathLst>
                <a:path w="1013" h="946" extrusionOk="0">
                  <a:moveTo>
                    <a:pt x="512" y="1"/>
                  </a:moveTo>
                  <a:cubicBezTo>
                    <a:pt x="286" y="13"/>
                    <a:pt x="84" y="167"/>
                    <a:pt x="48" y="382"/>
                  </a:cubicBezTo>
                  <a:cubicBezTo>
                    <a:pt x="0" y="644"/>
                    <a:pt x="179" y="894"/>
                    <a:pt x="441" y="941"/>
                  </a:cubicBezTo>
                  <a:cubicBezTo>
                    <a:pt x="462" y="944"/>
                    <a:pt x="484" y="946"/>
                    <a:pt x="505" y="946"/>
                  </a:cubicBezTo>
                  <a:cubicBezTo>
                    <a:pt x="732" y="946"/>
                    <a:pt x="945" y="777"/>
                    <a:pt x="989" y="548"/>
                  </a:cubicBezTo>
                  <a:cubicBezTo>
                    <a:pt x="1012" y="370"/>
                    <a:pt x="941" y="191"/>
                    <a:pt x="798" y="84"/>
                  </a:cubicBezTo>
                  <a:cubicBezTo>
                    <a:pt x="739" y="48"/>
                    <a:pt x="679" y="13"/>
                    <a:pt x="5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515675" y="3702325"/>
              <a:ext cx="35450" cy="33100"/>
            </a:xfrm>
            <a:custGeom>
              <a:avLst/>
              <a:gdLst/>
              <a:ahLst/>
              <a:cxnLst/>
              <a:rect l="l" t="t" r="r" b="b"/>
              <a:pathLst>
                <a:path w="1418" h="1324" extrusionOk="0">
                  <a:moveTo>
                    <a:pt x="679" y="0"/>
                  </a:moveTo>
                  <a:cubicBezTo>
                    <a:pt x="563" y="0"/>
                    <a:pt x="454" y="33"/>
                    <a:pt x="358" y="86"/>
                  </a:cubicBezTo>
                  <a:cubicBezTo>
                    <a:pt x="275" y="133"/>
                    <a:pt x="191" y="205"/>
                    <a:pt x="132" y="276"/>
                  </a:cubicBezTo>
                  <a:cubicBezTo>
                    <a:pt x="96" y="360"/>
                    <a:pt x="48" y="443"/>
                    <a:pt x="37" y="538"/>
                  </a:cubicBezTo>
                  <a:cubicBezTo>
                    <a:pt x="1" y="717"/>
                    <a:pt x="48" y="907"/>
                    <a:pt x="156" y="1038"/>
                  </a:cubicBezTo>
                  <a:cubicBezTo>
                    <a:pt x="215" y="1145"/>
                    <a:pt x="287" y="1205"/>
                    <a:pt x="370" y="1252"/>
                  </a:cubicBezTo>
                  <a:cubicBezTo>
                    <a:pt x="429" y="1276"/>
                    <a:pt x="513" y="1312"/>
                    <a:pt x="572" y="1312"/>
                  </a:cubicBezTo>
                  <a:cubicBezTo>
                    <a:pt x="608" y="1324"/>
                    <a:pt x="656" y="1324"/>
                    <a:pt x="703" y="1324"/>
                  </a:cubicBezTo>
                  <a:cubicBezTo>
                    <a:pt x="810" y="1324"/>
                    <a:pt x="894" y="1300"/>
                    <a:pt x="989" y="1252"/>
                  </a:cubicBezTo>
                  <a:cubicBezTo>
                    <a:pt x="1168" y="1157"/>
                    <a:pt x="1299" y="979"/>
                    <a:pt x="1346" y="776"/>
                  </a:cubicBezTo>
                  <a:cubicBezTo>
                    <a:pt x="1418" y="419"/>
                    <a:pt x="1168" y="62"/>
                    <a:pt x="810" y="14"/>
                  </a:cubicBezTo>
                  <a:cubicBezTo>
                    <a:pt x="766" y="5"/>
                    <a:pt x="722" y="0"/>
                    <a:pt x="6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265350" y="3971075"/>
              <a:ext cx="33375" cy="33075"/>
            </a:xfrm>
            <a:custGeom>
              <a:avLst/>
              <a:gdLst/>
              <a:ahLst/>
              <a:cxnLst/>
              <a:rect l="l" t="t" r="r" b="b"/>
              <a:pathLst>
                <a:path w="1335" h="1323" extrusionOk="0">
                  <a:moveTo>
                    <a:pt x="652" y="1"/>
                  </a:moveTo>
                  <a:cubicBezTo>
                    <a:pt x="556" y="1"/>
                    <a:pt x="466" y="26"/>
                    <a:pt x="382" y="51"/>
                  </a:cubicBezTo>
                  <a:cubicBezTo>
                    <a:pt x="298" y="99"/>
                    <a:pt x="227" y="158"/>
                    <a:pt x="144" y="230"/>
                  </a:cubicBezTo>
                  <a:cubicBezTo>
                    <a:pt x="84" y="289"/>
                    <a:pt x="48" y="385"/>
                    <a:pt x="24" y="468"/>
                  </a:cubicBezTo>
                  <a:cubicBezTo>
                    <a:pt x="24" y="504"/>
                    <a:pt x="13" y="516"/>
                    <a:pt x="13" y="551"/>
                  </a:cubicBezTo>
                  <a:cubicBezTo>
                    <a:pt x="1" y="623"/>
                    <a:pt x="1" y="694"/>
                    <a:pt x="13" y="766"/>
                  </a:cubicBezTo>
                  <a:cubicBezTo>
                    <a:pt x="60" y="1039"/>
                    <a:pt x="263" y="1278"/>
                    <a:pt x="548" y="1301"/>
                  </a:cubicBezTo>
                  <a:cubicBezTo>
                    <a:pt x="595" y="1316"/>
                    <a:pt x="642" y="1322"/>
                    <a:pt x="689" y="1322"/>
                  </a:cubicBezTo>
                  <a:cubicBezTo>
                    <a:pt x="759" y="1322"/>
                    <a:pt x="829" y="1306"/>
                    <a:pt x="894" y="1278"/>
                  </a:cubicBezTo>
                  <a:cubicBezTo>
                    <a:pt x="977" y="1242"/>
                    <a:pt x="1072" y="1182"/>
                    <a:pt x="1144" y="1111"/>
                  </a:cubicBezTo>
                  <a:cubicBezTo>
                    <a:pt x="1251" y="1039"/>
                    <a:pt x="1310" y="920"/>
                    <a:pt x="1322" y="789"/>
                  </a:cubicBezTo>
                  <a:cubicBezTo>
                    <a:pt x="1334" y="706"/>
                    <a:pt x="1334" y="647"/>
                    <a:pt x="1322" y="575"/>
                  </a:cubicBezTo>
                  <a:cubicBezTo>
                    <a:pt x="1310" y="468"/>
                    <a:pt x="1275" y="385"/>
                    <a:pt x="1215" y="289"/>
                  </a:cubicBezTo>
                  <a:cubicBezTo>
                    <a:pt x="1179" y="218"/>
                    <a:pt x="1096" y="147"/>
                    <a:pt x="1025" y="99"/>
                  </a:cubicBezTo>
                  <a:cubicBezTo>
                    <a:pt x="953" y="51"/>
                    <a:pt x="858" y="27"/>
                    <a:pt x="775" y="16"/>
                  </a:cubicBezTo>
                  <a:cubicBezTo>
                    <a:pt x="733" y="5"/>
                    <a:pt x="692" y="1"/>
                    <a:pt x="6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376075" y="3733725"/>
              <a:ext cx="25025" cy="23625"/>
            </a:xfrm>
            <a:custGeom>
              <a:avLst/>
              <a:gdLst/>
              <a:ahLst/>
              <a:cxnLst/>
              <a:rect l="l" t="t" r="r" b="b"/>
              <a:pathLst>
                <a:path w="1001" h="945" extrusionOk="0">
                  <a:moveTo>
                    <a:pt x="490" y="1"/>
                  </a:moveTo>
                  <a:cubicBezTo>
                    <a:pt x="268" y="1"/>
                    <a:pt x="56" y="168"/>
                    <a:pt x="25" y="401"/>
                  </a:cubicBezTo>
                  <a:cubicBezTo>
                    <a:pt x="25" y="425"/>
                    <a:pt x="1" y="473"/>
                    <a:pt x="1" y="497"/>
                  </a:cubicBezTo>
                  <a:cubicBezTo>
                    <a:pt x="1" y="604"/>
                    <a:pt x="48" y="699"/>
                    <a:pt x="108" y="770"/>
                  </a:cubicBezTo>
                  <a:cubicBezTo>
                    <a:pt x="179" y="830"/>
                    <a:pt x="263" y="889"/>
                    <a:pt x="358" y="913"/>
                  </a:cubicBezTo>
                  <a:cubicBezTo>
                    <a:pt x="370" y="913"/>
                    <a:pt x="394" y="937"/>
                    <a:pt x="406" y="937"/>
                  </a:cubicBezTo>
                  <a:cubicBezTo>
                    <a:pt x="436" y="941"/>
                    <a:pt x="467" y="944"/>
                    <a:pt x="497" y="944"/>
                  </a:cubicBezTo>
                  <a:cubicBezTo>
                    <a:pt x="550" y="944"/>
                    <a:pt x="603" y="936"/>
                    <a:pt x="656" y="913"/>
                  </a:cubicBezTo>
                  <a:cubicBezTo>
                    <a:pt x="810" y="854"/>
                    <a:pt x="929" y="723"/>
                    <a:pt x="953" y="556"/>
                  </a:cubicBezTo>
                  <a:cubicBezTo>
                    <a:pt x="1001" y="306"/>
                    <a:pt x="834" y="56"/>
                    <a:pt x="572" y="8"/>
                  </a:cubicBezTo>
                  <a:cubicBezTo>
                    <a:pt x="545" y="3"/>
                    <a:pt x="518" y="1"/>
                    <a:pt x="4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507050" y="3935025"/>
              <a:ext cx="26225" cy="23850"/>
            </a:xfrm>
            <a:custGeom>
              <a:avLst/>
              <a:gdLst/>
              <a:ahLst/>
              <a:cxnLst/>
              <a:rect l="l" t="t" r="r" b="b"/>
              <a:pathLst>
                <a:path w="1049" h="954" extrusionOk="0">
                  <a:moveTo>
                    <a:pt x="532" y="0"/>
                  </a:moveTo>
                  <a:cubicBezTo>
                    <a:pt x="306" y="0"/>
                    <a:pt x="103" y="169"/>
                    <a:pt x="48" y="398"/>
                  </a:cubicBezTo>
                  <a:cubicBezTo>
                    <a:pt x="1" y="648"/>
                    <a:pt x="167" y="898"/>
                    <a:pt x="441" y="946"/>
                  </a:cubicBezTo>
                  <a:cubicBezTo>
                    <a:pt x="470" y="951"/>
                    <a:pt x="498" y="954"/>
                    <a:pt x="527" y="954"/>
                  </a:cubicBezTo>
                  <a:cubicBezTo>
                    <a:pt x="746" y="954"/>
                    <a:pt x="947" y="796"/>
                    <a:pt x="989" y="565"/>
                  </a:cubicBezTo>
                  <a:cubicBezTo>
                    <a:pt x="1048" y="291"/>
                    <a:pt x="870" y="53"/>
                    <a:pt x="596" y="5"/>
                  </a:cubicBezTo>
                  <a:cubicBezTo>
                    <a:pt x="574" y="2"/>
                    <a:pt x="553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903100" y="3945425"/>
              <a:ext cx="25025" cy="23875"/>
            </a:xfrm>
            <a:custGeom>
              <a:avLst/>
              <a:gdLst/>
              <a:ahLst/>
              <a:cxnLst/>
              <a:rect l="l" t="t" r="r" b="b"/>
              <a:pathLst>
                <a:path w="1001" h="955" extrusionOk="0">
                  <a:moveTo>
                    <a:pt x="537" y="0"/>
                  </a:moveTo>
                  <a:cubicBezTo>
                    <a:pt x="497" y="0"/>
                    <a:pt x="457" y="6"/>
                    <a:pt x="417" y="6"/>
                  </a:cubicBezTo>
                  <a:cubicBezTo>
                    <a:pt x="322" y="30"/>
                    <a:pt x="227" y="89"/>
                    <a:pt x="167" y="160"/>
                  </a:cubicBezTo>
                  <a:cubicBezTo>
                    <a:pt x="108" y="220"/>
                    <a:pt x="60" y="303"/>
                    <a:pt x="48" y="399"/>
                  </a:cubicBezTo>
                  <a:cubicBezTo>
                    <a:pt x="1" y="601"/>
                    <a:pt x="120" y="815"/>
                    <a:pt x="298" y="899"/>
                  </a:cubicBezTo>
                  <a:cubicBezTo>
                    <a:pt x="346" y="922"/>
                    <a:pt x="382" y="934"/>
                    <a:pt x="441" y="946"/>
                  </a:cubicBezTo>
                  <a:cubicBezTo>
                    <a:pt x="471" y="951"/>
                    <a:pt x="500" y="954"/>
                    <a:pt x="529" y="954"/>
                  </a:cubicBezTo>
                  <a:cubicBezTo>
                    <a:pt x="570" y="954"/>
                    <a:pt x="609" y="948"/>
                    <a:pt x="644" y="934"/>
                  </a:cubicBezTo>
                  <a:cubicBezTo>
                    <a:pt x="656" y="934"/>
                    <a:pt x="679" y="922"/>
                    <a:pt x="691" y="922"/>
                  </a:cubicBezTo>
                  <a:cubicBezTo>
                    <a:pt x="798" y="887"/>
                    <a:pt x="870" y="815"/>
                    <a:pt x="929" y="720"/>
                  </a:cubicBezTo>
                  <a:cubicBezTo>
                    <a:pt x="929" y="708"/>
                    <a:pt x="941" y="696"/>
                    <a:pt x="941" y="684"/>
                  </a:cubicBezTo>
                  <a:cubicBezTo>
                    <a:pt x="953" y="637"/>
                    <a:pt x="977" y="601"/>
                    <a:pt x="989" y="541"/>
                  </a:cubicBezTo>
                  <a:cubicBezTo>
                    <a:pt x="1001" y="482"/>
                    <a:pt x="1001" y="446"/>
                    <a:pt x="989" y="387"/>
                  </a:cubicBezTo>
                  <a:cubicBezTo>
                    <a:pt x="977" y="303"/>
                    <a:pt x="941" y="232"/>
                    <a:pt x="882" y="172"/>
                  </a:cubicBezTo>
                  <a:cubicBezTo>
                    <a:pt x="810" y="101"/>
                    <a:pt x="727" y="41"/>
                    <a:pt x="596" y="6"/>
                  </a:cubicBezTo>
                  <a:cubicBezTo>
                    <a:pt x="576" y="2"/>
                    <a:pt x="556" y="0"/>
                    <a:pt x="5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745650" y="3654300"/>
              <a:ext cx="23825" cy="23825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471" y="0"/>
                  </a:moveTo>
                  <a:cubicBezTo>
                    <a:pt x="444" y="0"/>
                    <a:pt x="417" y="6"/>
                    <a:pt x="393" y="18"/>
                  </a:cubicBezTo>
                  <a:cubicBezTo>
                    <a:pt x="298" y="30"/>
                    <a:pt x="203" y="78"/>
                    <a:pt x="131" y="149"/>
                  </a:cubicBezTo>
                  <a:cubicBezTo>
                    <a:pt x="72" y="209"/>
                    <a:pt x="24" y="292"/>
                    <a:pt x="0" y="387"/>
                  </a:cubicBezTo>
                  <a:lnTo>
                    <a:pt x="0" y="423"/>
                  </a:lnTo>
                  <a:cubicBezTo>
                    <a:pt x="0" y="518"/>
                    <a:pt x="12" y="626"/>
                    <a:pt x="60" y="721"/>
                  </a:cubicBezTo>
                  <a:cubicBezTo>
                    <a:pt x="131" y="840"/>
                    <a:pt x="238" y="923"/>
                    <a:pt x="381" y="935"/>
                  </a:cubicBezTo>
                  <a:cubicBezTo>
                    <a:pt x="411" y="947"/>
                    <a:pt x="441" y="953"/>
                    <a:pt x="471" y="953"/>
                  </a:cubicBezTo>
                  <a:cubicBezTo>
                    <a:pt x="500" y="953"/>
                    <a:pt x="530" y="947"/>
                    <a:pt x="560" y="935"/>
                  </a:cubicBezTo>
                  <a:cubicBezTo>
                    <a:pt x="667" y="923"/>
                    <a:pt x="750" y="864"/>
                    <a:pt x="810" y="792"/>
                  </a:cubicBezTo>
                  <a:cubicBezTo>
                    <a:pt x="846" y="757"/>
                    <a:pt x="858" y="733"/>
                    <a:pt x="870" y="697"/>
                  </a:cubicBezTo>
                  <a:cubicBezTo>
                    <a:pt x="905" y="661"/>
                    <a:pt x="917" y="614"/>
                    <a:pt x="929" y="554"/>
                  </a:cubicBezTo>
                  <a:cubicBezTo>
                    <a:pt x="953" y="506"/>
                    <a:pt x="953" y="459"/>
                    <a:pt x="929" y="423"/>
                  </a:cubicBezTo>
                  <a:cubicBezTo>
                    <a:pt x="905" y="221"/>
                    <a:pt x="750" y="42"/>
                    <a:pt x="548" y="18"/>
                  </a:cubicBezTo>
                  <a:cubicBezTo>
                    <a:pt x="524" y="6"/>
                    <a:pt x="497" y="0"/>
                    <a:pt x="47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724975" y="3627350"/>
              <a:ext cx="23850" cy="23175"/>
            </a:xfrm>
            <a:custGeom>
              <a:avLst/>
              <a:gdLst/>
              <a:ahLst/>
              <a:cxnLst/>
              <a:rect l="l" t="t" r="r" b="b"/>
              <a:pathLst>
                <a:path w="954" h="927" extrusionOk="0">
                  <a:moveTo>
                    <a:pt x="446" y="1"/>
                  </a:moveTo>
                  <a:cubicBezTo>
                    <a:pt x="336" y="1"/>
                    <a:pt x="241" y="44"/>
                    <a:pt x="168" y="108"/>
                  </a:cubicBezTo>
                  <a:cubicBezTo>
                    <a:pt x="120" y="144"/>
                    <a:pt x="84" y="191"/>
                    <a:pt x="60" y="251"/>
                  </a:cubicBezTo>
                  <a:cubicBezTo>
                    <a:pt x="48" y="287"/>
                    <a:pt x="13" y="334"/>
                    <a:pt x="13" y="382"/>
                  </a:cubicBezTo>
                  <a:cubicBezTo>
                    <a:pt x="1" y="453"/>
                    <a:pt x="1" y="513"/>
                    <a:pt x="13" y="572"/>
                  </a:cubicBezTo>
                  <a:cubicBezTo>
                    <a:pt x="60" y="751"/>
                    <a:pt x="191" y="882"/>
                    <a:pt x="382" y="918"/>
                  </a:cubicBezTo>
                  <a:cubicBezTo>
                    <a:pt x="416" y="924"/>
                    <a:pt x="450" y="926"/>
                    <a:pt x="482" y="926"/>
                  </a:cubicBezTo>
                  <a:cubicBezTo>
                    <a:pt x="581" y="926"/>
                    <a:pt x="667" y="898"/>
                    <a:pt x="739" y="834"/>
                  </a:cubicBezTo>
                  <a:cubicBezTo>
                    <a:pt x="822" y="811"/>
                    <a:pt x="882" y="739"/>
                    <a:pt x="906" y="632"/>
                  </a:cubicBezTo>
                  <a:cubicBezTo>
                    <a:pt x="918" y="608"/>
                    <a:pt x="918" y="584"/>
                    <a:pt x="918" y="561"/>
                  </a:cubicBezTo>
                  <a:cubicBezTo>
                    <a:pt x="953" y="441"/>
                    <a:pt x="918" y="334"/>
                    <a:pt x="858" y="227"/>
                  </a:cubicBezTo>
                  <a:cubicBezTo>
                    <a:pt x="799" y="132"/>
                    <a:pt x="715" y="49"/>
                    <a:pt x="596" y="25"/>
                  </a:cubicBezTo>
                  <a:cubicBezTo>
                    <a:pt x="584" y="25"/>
                    <a:pt x="560" y="13"/>
                    <a:pt x="549" y="13"/>
                  </a:cubicBezTo>
                  <a:cubicBezTo>
                    <a:pt x="513" y="5"/>
                    <a:pt x="479" y="1"/>
                    <a:pt x="4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94675" y="3924725"/>
              <a:ext cx="25325" cy="23725"/>
            </a:xfrm>
            <a:custGeom>
              <a:avLst/>
              <a:gdLst/>
              <a:ahLst/>
              <a:cxnLst/>
              <a:rect l="l" t="t" r="r" b="b"/>
              <a:pathLst>
                <a:path w="1013" h="949" extrusionOk="0">
                  <a:moveTo>
                    <a:pt x="524" y="0"/>
                  </a:moveTo>
                  <a:cubicBezTo>
                    <a:pt x="417" y="0"/>
                    <a:pt x="334" y="36"/>
                    <a:pt x="239" y="96"/>
                  </a:cubicBezTo>
                  <a:cubicBezTo>
                    <a:pt x="131" y="167"/>
                    <a:pt x="60" y="274"/>
                    <a:pt x="48" y="393"/>
                  </a:cubicBezTo>
                  <a:cubicBezTo>
                    <a:pt x="0" y="643"/>
                    <a:pt x="167" y="893"/>
                    <a:pt x="429" y="941"/>
                  </a:cubicBezTo>
                  <a:cubicBezTo>
                    <a:pt x="459" y="946"/>
                    <a:pt x="489" y="949"/>
                    <a:pt x="518" y="949"/>
                  </a:cubicBezTo>
                  <a:cubicBezTo>
                    <a:pt x="746" y="949"/>
                    <a:pt x="946" y="792"/>
                    <a:pt x="989" y="560"/>
                  </a:cubicBezTo>
                  <a:cubicBezTo>
                    <a:pt x="1012" y="405"/>
                    <a:pt x="977" y="238"/>
                    <a:pt x="870" y="143"/>
                  </a:cubicBezTo>
                  <a:cubicBezTo>
                    <a:pt x="774" y="84"/>
                    <a:pt x="691" y="24"/>
                    <a:pt x="58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64775" y="4572300"/>
              <a:ext cx="35450" cy="32975"/>
            </a:xfrm>
            <a:custGeom>
              <a:avLst/>
              <a:gdLst/>
              <a:ahLst/>
              <a:cxnLst/>
              <a:rect l="l" t="t" r="r" b="b"/>
              <a:pathLst>
                <a:path w="1418" h="1319" extrusionOk="0">
                  <a:moveTo>
                    <a:pt x="729" y="1"/>
                  </a:moveTo>
                  <a:cubicBezTo>
                    <a:pt x="680" y="1"/>
                    <a:pt x="630" y="9"/>
                    <a:pt x="584" y="29"/>
                  </a:cubicBezTo>
                  <a:cubicBezTo>
                    <a:pt x="525" y="41"/>
                    <a:pt x="477" y="53"/>
                    <a:pt x="418" y="89"/>
                  </a:cubicBezTo>
                  <a:cubicBezTo>
                    <a:pt x="322" y="136"/>
                    <a:pt x="251" y="208"/>
                    <a:pt x="191" y="279"/>
                  </a:cubicBezTo>
                  <a:cubicBezTo>
                    <a:pt x="132" y="351"/>
                    <a:pt x="84" y="446"/>
                    <a:pt x="72" y="553"/>
                  </a:cubicBezTo>
                  <a:cubicBezTo>
                    <a:pt x="1" y="910"/>
                    <a:pt x="251" y="1267"/>
                    <a:pt x="608" y="1303"/>
                  </a:cubicBezTo>
                  <a:cubicBezTo>
                    <a:pt x="653" y="1314"/>
                    <a:pt x="698" y="1319"/>
                    <a:pt x="743" y="1319"/>
                  </a:cubicBezTo>
                  <a:cubicBezTo>
                    <a:pt x="1051" y="1319"/>
                    <a:pt x="1328" y="1079"/>
                    <a:pt x="1370" y="767"/>
                  </a:cubicBezTo>
                  <a:cubicBezTo>
                    <a:pt x="1418" y="565"/>
                    <a:pt x="1358" y="374"/>
                    <a:pt x="1215" y="220"/>
                  </a:cubicBezTo>
                  <a:cubicBezTo>
                    <a:pt x="1180" y="160"/>
                    <a:pt x="1096" y="100"/>
                    <a:pt x="1001" y="53"/>
                  </a:cubicBezTo>
                  <a:cubicBezTo>
                    <a:pt x="953" y="41"/>
                    <a:pt x="918" y="29"/>
                    <a:pt x="882" y="17"/>
                  </a:cubicBezTo>
                  <a:lnTo>
                    <a:pt x="846" y="17"/>
                  </a:lnTo>
                  <a:cubicBezTo>
                    <a:pt x="809" y="6"/>
                    <a:pt x="769" y="1"/>
                    <a:pt x="72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03775" y="3934525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95" y="0"/>
                  </a:moveTo>
                  <a:cubicBezTo>
                    <a:pt x="163" y="0"/>
                    <a:pt x="45" y="82"/>
                    <a:pt x="12" y="227"/>
                  </a:cubicBezTo>
                  <a:lnTo>
                    <a:pt x="12" y="251"/>
                  </a:lnTo>
                  <a:cubicBezTo>
                    <a:pt x="0" y="406"/>
                    <a:pt x="72" y="537"/>
                    <a:pt x="226" y="549"/>
                  </a:cubicBezTo>
                  <a:lnTo>
                    <a:pt x="250" y="549"/>
                  </a:lnTo>
                  <a:cubicBezTo>
                    <a:pt x="369" y="549"/>
                    <a:pt x="488" y="489"/>
                    <a:pt x="524" y="370"/>
                  </a:cubicBezTo>
                  <a:cubicBezTo>
                    <a:pt x="524" y="358"/>
                    <a:pt x="536" y="346"/>
                    <a:pt x="536" y="323"/>
                  </a:cubicBezTo>
                  <a:cubicBezTo>
                    <a:pt x="548" y="251"/>
                    <a:pt x="536" y="180"/>
                    <a:pt x="488" y="120"/>
                  </a:cubicBezTo>
                  <a:cubicBezTo>
                    <a:pt x="476" y="108"/>
                    <a:pt x="453" y="73"/>
                    <a:pt x="441" y="61"/>
                  </a:cubicBezTo>
                  <a:cubicBezTo>
                    <a:pt x="417" y="25"/>
                    <a:pt x="369" y="13"/>
                    <a:pt x="322" y="1"/>
                  </a:cubicBezTo>
                  <a:cubicBezTo>
                    <a:pt x="313" y="0"/>
                    <a:pt x="304" y="0"/>
                    <a:pt x="29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161475" y="3834275"/>
              <a:ext cx="13725" cy="13075"/>
            </a:xfrm>
            <a:custGeom>
              <a:avLst/>
              <a:gdLst/>
              <a:ahLst/>
              <a:cxnLst/>
              <a:rect l="l" t="t" r="r" b="b"/>
              <a:pathLst>
                <a:path w="549" h="523" extrusionOk="0">
                  <a:moveTo>
                    <a:pt x="255" y="1"/>
                  </a:moveTo>
                  <a:cubicBezTo>
                    <a:pt x="211" y="1"/>
                    <a:pt x="165" y="18"/>
                    <a:pt x="131" y="35"/>
                  </a:cubicBezTo>
                  <a:cubicBezTo>
                    <a:pt x="60" y="70"/>
                    <a:pt x="0" y="142"/>
                    <a:pt x="0" y="213"/>
                  </a:cubicBezTo>
                  <a:lnTo>
                    <a:pt x="0" y="332"/>
                  </a:lnTo>
                  <a:lnTo>
                    <a:pt x="0" y="344"/>
                  </a:lnTo>
                  <a:cubicBezTo>
                    <a:pt x="36" y="439"/>
                    <a:pt x="108" y="511"/>
                    <a:pt x="215" y="523"/>
                  </a:cubicBezTo>
                  <a:lnTo>
                    <a:pt x="334" y="523"/>
                  </a:lnTo>
                  <a:cubicBezTo>
                    <a:pt x="358" y="511"/>
                    <a:pt x="405" y="499"/>
                    <a:pt x="429" y="487"/>
                  </a:cubicBezTo>
                  <a:cubicBezTo>
                    <a:pt x="489" y="439"/>
                    <a:pt x="524" y="380"/>
                    <a:pt x="536" y="320"/>
                  </a:cubicBezTo>
                  <a:cubicBezTo>
                    <a:pt x="548" y="249"/>
                    <a:pt x="536" y="189"/>
                    <a:pt x="512" y="142"/>
                  </a:cubicBezTo>
                  <a:cubicBezTo>
                    <a:pt x="465" y="70"/>
                    <a:pt x="405" y="23"/>
                    <a:pt x="310" y="11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281425" y="3778100"/>
              <a:ext cx="13425" cy="13675"/>
            </a:xfrm>
            <a:custGeom>
              <a:avLst/>
              <a:gdLst/>
              <a:ahLst/>
              <a:cxnLst/>
              <a:rect l="l" t="t" r="r" b="b"/>
              <a:pathLst>
                <a:path w="537" h="547" extrusionOk="0">
                  <a:moveTo>
                    <a:pt x="266" y="1"/>
                  </a:moveTo>
                  <a:cubicBezTo>
                    <a:pt x="144" y="1"/>
                    <a:pt x="33" y="99"/>
                    <a:pt x="13" y="234"/>
                  </a:cubicBezTo>
                  <a:cubicBezTo>
                    <a:pt x="1" y="305"/>
                    <a:pt x="13" y="365"/>
                    <a:pt x="60" y="424"/>
                  </a:cubicBezTo>
                  <a:cubicBezTo>
                    <a:pt x="84" y="484"/>
                    <a:pt x="143" y="531"/>
                    <a:pt x="215" y="543"/>
                  </a:cubicBezTo>
                  <a:cubicBezTo>
                    <a:pt x="231" y="546"/>
                    <a:pt x="247" y="547"/>
                    <a:pt x="262" y="547"/>
                  </a:cubicBezTo>
                  <a:cubicBezTo>
                    <a:pt x="398" y="547"/>
                    <a:pt x="515" y="456"/>
                    <a:pt x="536" y="317"/>
                  </a:cubicBezTo>
                  <a:lnTo>
                    <a:pt x="536" y="198"/>
                  </a:lnTo>
                  <a:cubicBezTo>
                    <a:pt x="501" y="91"/>
                    <a:pt x="429" y="19"/>
                    <a:pt x="322" y="7"/>
                  </a:cubicBezTo>
                  <a:cubicBezTo>
                    <a:pt x="303" y="3"/>
                    <a:pt x="285" y="1"/>
                    <a:pt x="26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725700" y="3689500"/>
              <a:ext cx="14625" cy="13575"/>
            </a:xfrm>
            <a:custGeom>
              <a:avLst/>
              <a:gdLst/>
              <a:ahLst/>
              <a:cxnLst/>
              <a:rect l="l" t="t" r="r" b="b"/>
              <a:pathLst>
                <a:path w="585" h="543" extrusionOk="0">
                  <a:moveTo>
                    <a:pt x="305" y="0"/>
                  </a:moveTo>
                  <a:cubicBezTo>
                    <a:pt x="175" y="0"/>
                    <a:pt x="47" y="100"/>
                    <a:pt x="36" y="230"/>
                  </a:cubicBezTo>
                  <a:cubicBezTo>
                    <a:pt x="1" y="384"/>
                    <a:pt x="108" y="527"/>
                    <a:pt x="263" y="539"/>
                  </a:cubicBezTo>
                  <a:cubicBezTo>
                    <a:pt x="277" y="542"/>
                    <a:pt x="292" y="543"/>
                    <a:pt x="307" y="543"/>
                  </a:cubicBezTo>
                  <a:cubicBezTo>
                    <a:pt x="436" y="543"/>
                    <a:pt x="561" y="453"/>
                    <a:pt x="572" y="325"/>
                  </a:cubicBezTo>
                  <a:cubicBezTo>
                    <a:pt x="584" y="182"/>
                    <a:pt x="501" y="39"/>
                    <a:pt x="346" y="3"/>
                  </a:cubicBezTo>
                  <a:cubicBezTo>
                    <a:pt x="332" y="1"/>
                    <a:pt x="319" y="0"/>
                    <a:pt x="30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008050" y="3646000"/>
              <a:ext cx="14325" cy="13600"/>
            </a:xfrm>
            <a:custGeom>
              <a:avLst/>
              <a:gdLst/>
              <a:ahLst/>
              <a:cxnLst/>
              <a:rect l="l" t="t" r="r" b="b"/>
              <a:pathLst>
                <a:path w="573" h="544" extrusionOk="0">
                  <a:moveTo>
                    <a:pt x="295" y="1"/>
                  </a:moveTo>
                  <a:cubicBezTo>
                    <a:pt x="233" y="1"/>
                    <a:pt x="166" y="18"/>
                    <a:pt x="120" y="65"/>
                  </a:cubicBezTo>
                  <a:cubicBezTo>
                    <a:pt x="96" y="88"/>
                    <a:pt x="60" y="124"/>
                    <a:pt x="48" y="148"/>
                  </a:cubicBezTo>
                  <a:cubicBezTo>
                    <a:pt x="36" y="172"/>
                    <a:pt x="36" y="196"/>
                    <a:pt x="13" y="231"/>
                  </a:cubicBezTo>
                  <a:cubicBezTo>
                    <a:pt x="1" y="315"/>
                    <a:pt x="36" y="386"/>
                    <a:pt x="72" y="446"/>
                  </a:cubicBezTo>
                  <a:cubicBezTo>
                    <a:pt x="120" y="493"/>
                    <a:pt x="167" y="529"/>
                    <a:pt x="239" y="541"/>
                  </a:cubicBezTo>
                  <a:lnTo>
                    <a:pt x="275" y="541"/>
                  </a:lnTo>
                  <a:cubicBezTo>
                    <a:pt x="286" y="542"/>
                    <a:pt x="298" y="543"/>
                    <a:pt x="310" y="543"/>
                  </a:cubicBezTo>
                  <a:cubicBezTo>
                    <a:pt x="393" y="543"/>
                    <a:pt x="471" y="507"/>
                    <a:pt x="513" y="434"/>
                  </a:cubicBezTo>
                  <a:cubicBezTo>
                    <a:pt x="536" y="410"/>
                    <a:pt x="548" y="362"/>
                    <a:pt x="548" y="327"/>
                  </a:cubicBezTo>
                  <a:cubicBezTo>
                    <a:pt x="572" y="291"/>
                    <a:pt x="548" y="231"/>
                    <a:pt x="536" y="184"/>
                  </a:cubicBezTo>
                  <a:cubicBezTo>
                    <a:pt x="525" y="124"/>
                    <a:pt x="477" y="65"/>
                    <a:pt x="417" y="29"/>
                  </a:cubicBezTo>
                  <a:cubicBezTo>
                    <a:pt x="394" y="17"/>
                    <a:pt x="370" y="5"/>
                    <a:pt x="346" y="5"/>
                  </a:cubicBezTo>
                  <a:cubicBezTo>
                    <a:pt x="330" y="2"/>
                    <a:pt x="313" y="1"/>
                    <a:pt x="2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802500" y="3765075"/>
              <a:ext cx="14600" cy="13325"/>
            </a:xfrm>
            <a:custGeom>
              <a:avLst/>
              <a:gdLst/>
              <a:ahLst/>
              <a:cxnLst/>
              <a:rect l="l" t="t" r="r" b="b"/>
              <a:pathLst>
                <a:path w="584" h="533" extrusionOk="0">
                  <a:moveTo>
                    <a:pt x="272" y="0"/>
                  </a:moveTo>
                  <a:cubicBezTo>
                    <a:pt x="159" y="0"/>
                    <a:pt x="54" y="69"/>
                    <a:pt x="12" y="183"/>
                  </a:cubicBezTo>
                  <a:cubicBezTo>
                    <a:pt x="12" y="195"/>
                    <a:pt x="0" y="219"/>
                    <a:pt x="0" y="219"/>
                  </a:cubicBezTo>
                  <a:cubicBezTo>
                    <a:pt x="0" y="362"/>
                    <a:pt x="84" y="517"/>
                    <a:pt x="239" y="528"/>
                  </a:cubicBezTo>
                  <a:cubicBezTo>
                    <a:pt x="255" y="531"/>
                    <a:pt x="273" y="533"/>
                    <a:pt x="291" y="533"/>
                  </a:cubicBezTo>
                  <a:cubicBezTo>
                    <a:pt x="347" y="533"/>
                    <a:pt x="405" y="517"/>
                    <a:pt x="441" y="481"/>
                  </a:cubicBezTo>
                  <a:cubicBezTo>
                    <a:pt x="489" y="433"/>
                    <a:pt x="536" y="397"/>
                    <a:pt x="548" y="314"/>
                  </a:cubicBezTo>
                  <a:cubicBezTo>
                    <a:pt x="584" y="171"/>
                    <a:pt x="489" y="40"/>
                    <a:pt x="346" y="5"/>
                  </a:cubicBezTo>
                  <a:lnTo>
                    <a:pt x="322" y="5"/>
                  </a:lnTo>
                  <a:cubicBezTo>
                    <a:pt x="305" y="1"/>
                    <a:pt x="288" y="0"/>
                    <a:pt x="2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023950" y="3621525"/>
              <a:ext cx="14325" cy="13675"/>
            </a:xfrm>
            <a:custGeom>
              <a:avLst/>
              <a:gdLst/>
              <a:ahLst/>
              <a:cxnLst/>
              <a:rect l="l" t="t" r="r" b="b"/>
              <a:pathLst>
                <a:path w="573" h="547" extrusionOk="0">
                  <a:moveTo>
                    <a:pt x="262" y="1"/>
                  </a:moveTo>
                  <a:cubicBezTo>
                    <a:pt x="132" y="1"/>
                    <a:pt x="23" y="98"/>
                    <a:pt x="13" y="222"/>
                  </a:cubicBezTo>
                  <a:cubicBezTo>
                    <a:pt x="1" y="377"/>
                    <a:pt x="72" y="520"/>
                    <a:pt x="239" y="544"/>
                  </a:cubicBezTo>
                  <a:cubicBezTo>
                    <a:pt x="252" y="546"/>
                    <a:pt x="266" y="547"/>
                    <a:pt x="279" y="547"/>
                  </a:cubicBezTo>
                  <a:cubicBezTo>
                    <a:pt x="410" y="547"/>
                    <a:pt x="538" y="447"/>
                    <a:pt x="548" y="317"/>
                  </a:cubicBezTo>
                  <a:cubicBezTo>
                    <a:pt x="572" y="163"/>
                    <a:pt x="465" y="20"/>
                    <a:pt x="322" y="8"/>
                  </a:cubicBezTo>
                  <a:cubicBezTo>
                    <a:pt x="302" y="3"/>
                    <a:pt x="282" y="1"/>
                    <a:pt x="26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16175" y="3810850"/>
              <a:ext cx="13725" cy="13675"/>
            </a:xfrm>
            <a:custGeom>
              <a:avLst/>
              <a:gdLst/>
              <a:ahLst/>
              <a:cxnLst/>
              <a:rect l="l" t="t" r="r" b="b"/>
              <a:pathLst>
                <a:path w="549" h="547" extrusionOk="0">
                  <a:moveTo>
                    <a:pt x="266" y="0"/>
                  </a:moveTo>
                  <a:cubicBezTo>
                    <a:pt x="141" y="0"/>
                    <a:pt x="23" y="99"/>
                    <a:pt x="13" y="233"/>
                  </a:cubicBezTo>
                  <a:lnTo>
                    <a:pt x="13" y="257"/>
                  </a:lnTo>
                  <a:cubicBezTo>
                    <a:pt x="1" y="388"/>
                    <a:pt x="84" y="507"/>
                    <a:pt x="227" y="543"/>
                  </a:cubicBezTo>
                  <a:cubicBezTo>
                    <a:pt x="242" y="545"/>
                    <a:pt x="256" y="547"/>
                    <a:pt x="271" y="547"/>
                  </a:cubicBezTo>
                  <a:cubicBezTo>
                    <a:pt x="400" y="547"/>
                    <a:pt x="526" y="456"/>
                    <a:pt x="536" y="317"/>
                  </a:cubicBezTo>
                  <a:cubicBezTo>
                    <a:pt x="548" y="198"/>
                    <a:pt x="501" y="79"/>
                    <a:pt x="394" y="31"/>
                  </a:cubicBezTo>
                  <a:cubicBezTo>
                    <a:pt x="370" y="19"/>
                    <a:pt x="358" y="7"/>
                    <a:pt x="322" y="7"/>
                  </a:cubicBezTo>
                  <a:cubicBezTo>
                    <a:pt x="303" y="2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2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ctrTitle"/>
          </p:nvPr>
        </p:nvSpPr>
        <p:spPr>
          <a:xfrm>
            <a:off x="3639669" y="1194200"/>
            <a:ext cx="4849500" cy="24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3639669" y="3663500"/>
            <a:ext cx="4849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94" name="Google Shape;94;p2"/>
          <p:cNvGrpSpPr/>
          <p:nvPr/>
        </p:nvGrpSpPr>
        <p:grpSpPr>
          <a:xfrm flipH="1">
            <a:off x="8" y="1"/>
            <a:ext cx="4198961" cy="2036907"/>
            <a:chOff x="4643125" y="3610400"/>
            <a:chExt cx="2050875" cy="994875"/>
          </a:xfrm>
        </p:grpSpPr>
        <p:sp>
          <p:nvSpPr>
            <p:cNvPr id="95" name="Google Shape;95;p2"/>
            <p:cNvSpPr/>
            <p:nvPr/>
          </p:nvSpPr>
          <p:spPr>
            <a:xfrm>
              <a:off x="5600100" y="3665175"/>
              <a:ext cx="147050" cy="30375"/>
            </a:xfrm>
            <a:custGeom>
              <a:avLst/>
              <a:gdLst/>
              <a:ahLst/>
              <a:cxnLst/>
              <a:rect l="l" t="t" r="r" b="b"/>
              <a:pathLst>
                <a:path w="5882" h="1215" extrusionOk="0">
                  <a:moveTo>
                    <a:pt x="5810" y="0"/>
                  </a:moveTo>
                  <a:lnTo>
                    <a:pt x="72" y="905"/>
                  </a:lnTo>
                  <a:lnTo>
                    <a:pt x="0" y="1214"/>
                  </a:lnTo>
                  <a:lnTo>
                    <a:pt x="5882" y="286"/>
                  </a:lnTo>
                  <a:cubicBezTo>
                    <a:pt x="5834" y="191"/>
                    <a:pt x="5799" y="107"/>
                    <a:pt x="581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504550" y="3688675"/>
              <a:ext cx="89625" cy="20275"/>
            </a:xfrm>
            <a:custGeom>
              <a:avLst/>
              <a:gdLst/>
              <a:ahLst/>
              <a:cxnLst/>
              <a:rect l="l" t="t" r="r" b="b"/>
              <a:pathLst>
                <a:path w="3585" h="811" extrusionOk="0">
                  <a:moveTo>
                    <a:pt x="3584" y="1"/>
                  </a:moveTo>
                  <a:lnTo>
                    <a:pt x="0" y="560"/>
                  </a:lnTo>
                  <a:lnTo>
                    <a:pt x="0" y="655"/>
                  </a:lnTo>
                  <a:lnTo>
                    <a:pt x="262" y="810"/>
                  </a:lnTo>
                  <a:lnTo>
                    <a:pt x="3513" y="310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497700" y="370892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0"/>
                  </a:moveTo>
                  <a:cubicBezTo>
                    <a:pt x="0" y="0"/>
                    <a:pt x="0" y="24"/>
                    <a:pt x="0" y="0"/>
                  </a:cubicBezTo>
                  <a:cubicBezTo>
                    <a:pt x="0" y="24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497400" y="37089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98000" y="370952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36" y="12"/>
                  </a:lnTo>
                  <a:cubicBezTo>
                    <a:pt x="24" y="12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497100" y="37071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lnTo>
                    <a:pt x="1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95050" y="3824700"/>
              <a:ext cx="212250" cy="130700"/>
            </a:xfrm>
            <a:custGeom>
              <a:avLst/>
              <a:gdLst/>
              <a:ahLst/>
              <a:cxnLst/>
              <a:rect l="l" t="t" r="r" b="b"/>
              <a:pathLst>
                <a:path w="8490" h="5228" extrusionOk="0">
                  <a:moveTo>
                    <a:pt x="298" y="1"/>
                  </a:moveTo>
                  <a:lnTo>
                    <a:pt x="0" y="167"/>
                  </a:lnTo>
                  <a:lnTo>
                    <a:pt x="8370" y="5228"/>
                  </a:lnTo>
                  <a:cubicBezTo>
                    <a:pt x="8382" y="5132"/>
                    <a:pt x="8430" y="5061"/>
                    <a:pt x="8489" y="4989"/>
                  </a:cubicBezTo>
                  <a:lnTo>
                    <a:pt x="8466" y="493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583725" y="3754175"/>
              <a:ext cx="111650" cy="70250"/>
            </a:xfrm>
            <a:custGeom>
              <a:avLst/>
              <a:gdLst/>
              <a:ahLst/>
              <a:cxnLst/>
              <a:rect l="l" t="t" r="r" b="b"/>
              <a:pathLst>
                <a:path w="4466" h="2810" extrusionOk="0">
                  <a:moveTo>
                    <a:pt x="72" y="0"/>
                  </a:moveTo>
                  <a:lnTo>
                    <a:pt x="0" y="298"/>
                  </a:lnTo>
                  <a:lnTo>
                    <a:pt x="4168" y="2810"/>
                  </a:lnTo>
                  <a:lnTo>
                    <a:pt x="4465" y="264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498600" y="3705050"/>
              <a:ext cx="80375" cy="52400"/>
            </a:xfrm>
            <a:custGeom>
              <a:avLst/>
              <a:gdLst/>
              <a:ahLst/>
              <a:cxnLst/>
              <a:rect l="l" t="t" r="r" b="b"/>
              <a:pathLst>
                <a:path w="3215" h="2096" extrusionOk="0">
                  <a:moveTo>
                    <a:pt x="0" y="203"/>
                  </a:moveTo>
                  <a:cubicBezTo>
                    <a:pt x="18" y="212"/>
                    <a:pt x="44" y="228"/>
                    <a:pt x="65" y="235"/>
                  </a:cubicBezTo>
                  <a:lnTo>
                    <a:pt x="65" y="235"/>
                  </a:lnTo>
                  <a:lnTo>
                    <a:pt x="12" y="203"/>
                  </a:lnTo>
                  <a:close/>
                  <a:moveTo>
                    <a:pt x="238" y="0"/>
                  </a:moveTo>
                  <a:lnTo>
                    <a:pt x="238" y="84"/>
                  </a:lnTo>
                  <a:cubicBezTo>
                    <a:pt x="238" y="155"/>
                    <a:pt x="179" y="239"/>
                    <a:pt x="84" y="239"/>
                  </a:cubicBezTo>
                  <a:cubicBezTo>
                    <a:pt x="78" y="239"/>
                    <a:pt x="72" y="237"/>
                    <a:pt x="65" y="235"/>
                  </a:cubicBezTo>
                  <a:lnTo>
                    <a:pt x="65" y="235"/>
                  </a:lnTo>
                  <a:lnTo>
                    <a:pt x="3132" y="2096"/>
                  </a:lnTo>
                  <a:lnTo>
                    <a:pt x="3215" y="1798"/>
                  </a:lnTo>
                  <a:lnTo>
                    <a:pt x="500" y="15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497100" y="3708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497700" y="370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643125" y="3610700"/>
              <a:ext cx="30400" cy="48250"/>
            </a:xfrm>
            <a:custGeom>
              <a:avLst/>
              <a:gdLst/>
              <a:ahLst/>
              <a:cxnLst/>
              <a:rect l="l" t="t" r="r" b="b"/>
              <a:pathLst>
                <a:path w="1216" h="1930" extrusionOk="0">
                  <a:moveTo>
                    <a:pt x="1" y="0"/>
                  </a:moveTo>
                  <a:lnTo>
                    <a:pt x="953" y="1929"/>
                  </a:lnTo>
                  <a:lnTo>
                    <a:pt x="1215" y="181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743450" y="3642850"/>
              <a:ext cx="94675" cy="72950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179" y="0"/>
                  </a:moveTo>
                  <a:cubicBezTo>
                    <a:pt x="155" y="107"/>
                    <a:pt x="95" y="179"/>
                    <a:pt x="0" y="238"/>
                  </a:cubicBezTo>
                  <a:lnTo>
                    <a:pt x="3627" y="2879"/>
                  </a:lnTo>
                  <a:lnTo>
                    <a:pt x="3627" y="2879"/>
                  </a:lnTo>
                  <a:cubicBezTo>
                    <a:pt x="3622" y="2872"/>
                    <a:pt x="3620" y="2864"/>
                    <a:pt x="3620" y="2858"/>
                  </a:cubicBezTo>
                  <a:cubicBezTo>
                    <a:pt x="3596" y="2786"/>
                    <a:pt x="3631" y="2691"/>
                    <a:pt x="3715" y="2667"/>
                  </a:cubicBezTo>
                  <a:lnTo>
                    <a:pt x="3786" y="2631"/>
                  </a:lnTo>
                  <a:lnTo>
                    <a:pt x="179" y="0"/>
                  </a:lnTo>
                  <a:close/>
                  <a:moveTo>
                    <a:pt x="3627" y="2879"/>
                  </a:moveTo>
                  <a:lnTo>
                    <a:pt x="3627" y="2879"/>
                  </a:lnTo>
                  <a:cubicBezTo>
                    <a:pt x="3638" y="2898"/>
                    <a:pt x="3662" y="2917"/>
                    <a:pt x="3679" y="2917"/>
                  </a:cubicBezTo>
                  <a:lnTo>
                    <a:pt x="3627" y="287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835125" y="3716075"/>
              <a:ext cx="600" cy="300"/>
            </a:xfrm>
            <a:custGeom>
              <a:avLst/>
              <a:gdLst/>
              <a:ahLst/>
              <a:cxnLst/>
              <a:rect l="l" t="t" r="r" b="b"/>
              <a:pathLst>
                <a:path w="24" h="12" extrusionOk="0">
                  <a:moveTo>
                    <a:pt x="0" y="0"/>
                  </a:moveTo>
                  <a:cubicBezTo>
                    <a:pt x="12" y="0"/>
                    <a:pt x="12" y="12"/>
                    <a:pt x="24" y="12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833325" y="3649975"/>
              <a:ext cx="176825" cy="67000"/>
            </a:xfrm>
            <a:custGeom>
              <a:avLst/>
              <a:gdLst/>
              <a:ahLst/>
              <a:cxnLst/>
              <a:rect l="l" t="t" r="r" b="b"/>
              <a:pathLst>
                <a:path w="7073" h="2680" extrusionOk="0">
                  <a:moveTo>
                    <a:pt x="7049" y="1"/>
                  </a:moveTo>
                  <a:lnTo>
                    <a:pt x="191" y="2358"/>
                  </a:lnTo>
                  <a:lnTo>
                    <a:pt x="120" y="2394"/>
                  </a:lnTo>
                  <a:cubicBezTo>
                    <a:pt x="36" y="2418"/>
                    <a:pt x="1" y="2501"/>
                    <a:pt x="25" y="2584"/>
                  </a:cubicBezTo>
                  <a:cubicBezTo>
                    <a:pt x="36" y="2620"/>
                    <a:pt x="60" y="2644"/>
                    <a:pt x="84" y="2656"/>
                  </a:cubicBezTo>
                  <a:cubicBezTo>
                    <a:pt x="96" y="2656"/>
                    <a:pt x="96" y="2680"/>
                    <a:pt x="120" y="2680"/>
                  </a:cubicBezTo>
                  <a:lnTo>
                    <a:pt x="215" y="2680"/>
                  </a:lnTo>
                  <a:lnTo>
                    <a:pt x="7073" y="310"/>
                  </a:lnTo>
                  <a:cubicBezTo>
                    <a:pt x="7025" y="239"/>
                    <a:pt x="7002" y="156"/>
                    <a:pt x="7025" y="72"/>
                  </a:cubicBezTo>
                  <a:cubicBezTo>
                    <a:pt x="7025" y="37"/>
                    <a:pt x="7037" y="25"/>
                    <a:pt x="70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694925" y="3610700"/>
              <a:ext cx="34250" cy="24725"/>
            </a:xfrm>
            <a:custGeom>
              <a:avLst/>
              <a:gdLst/>
              <a:ahLst/>
              <a:cxnLst/>
              <a:rect l="l" t="t" r="r" b="b"/>
              <a:pathLst>
                <a:path w="1370" h="989" extrusionOk="0">
                  <a:moveTo>
                    <a:pt x="0" y="0"/>
                  </a:moveTo>
                  <a:lnTo>
                    <a:pt x="1119" y="988"/>
                  </a:lnTo>
                  <a:lnTo>
                    <a:pt x="1262" y="929"/>
                  </a:lnTo>
                  <a:cubicBezTo>
                    <a:pt x="1274" y="881"/>
                    <a:pt x="1322" y="834"/>
                    <a:pt x="1370" y="798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663675" y="3633900"/>
              <a:ext cx="62525" cy="32775"/>
            </a:xfrm>
            <a:custGeom>
              <a:avLst/>
              <a:gdLst/>
              <a:ahLst/>
              <a:cxnLst/>
              <a:rect l="l" t="t" r="r" b="b"/>
              <a:pathLst>
                <a:path w="2501" h="1311" extrusionOk="0">
                  <a:moveTo>
                    <a:pt x="2500" y="1"/>
                  </a:moveTo>
                  <a:lnTo>
                    <a:pt x="2358" y="60"/>
                  </a:lnTo>
                  <a:lnTo>
                    <a:pt x="381" y="894"/>
                  </a:lnTo>
                  <a:lnTo>
                    <a:pt x="119" y="1013"/>
                  </a:lnTo>
                  <a:lnTo>
                    <a:pt x="95" y="1025"/>
                  </a:lnTo>
                  <a:cubicBezTo>
                    <a:pt x="24" y="1061"/>
                    <a:pt x="0" y="1144"/>
                    <a:pt x="24" y="1215"/>
                  </a:cubicBezTo>
                  <a:cubicBezTo>
                    <a:pt x="36" y="1251"/>
                    <a:pt x="60" y="1263"/>
                    <a:pt x="72" y="1275"/>
                  </a:cubicBezTo>
                  <a:cubicBezTo>
                    <a:pt x="95" y="1299"/>
                    <a:pt x="119" y="1311"/>
                    <a:pt x="143" y="1311"/>
                  </a:cubicBezTo>
                  <a:cubicBezTo>
                    <a:pt x="131" y="1263"/>
                    <a:pt x="119" y="1215"/>
                    <a:pt x="131" y="1156"/>
                  </a:cubicBezTo>
                  <a:cubicBezTo>
                    <a:pt x="142" y="1040"/>
                    <a:pt x="245" y="961"/>
                    <a:pt x="352" y="961"/>
                  </a:cubicBezTo>
                  <a:cubicBezTo>
                    <a:pt x="366" y="961"/>
                    <a:pt x="379" y="963"/>
                    <a:pt x="393" y="965"/>
                  </a:cubicBezTo>
                  <a:cubicBezTo>
                    <a:pt x="488" y="977"/>
                    <a:pt x="560" y="1061"/>
                    <a:pt x="572" y="1132"/>
                  </a:cubicBezTo>
                  <a:lnTo>
                    <a:pt x="2453" y="346"/>
                  </a:lnTo>
                  <a:cubicBezTo>
                    <a:pt x="2453" y="287"/>
                    <a:pt x="2441" y="203"/>
                    <a:pt x="2453" y="132"/>
                  </a:cubicBezTo>
                  <a:cubicBezTo>
                    <a:pt x="2453" y="84"/>
                    <a:pt x="2477" y="49"/>
                    <a:pt x="25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740175" y="3610700"/>
              <a:ext cx="60725" cy="22925"/>
            </a:xfrm>
            <a:custGeom>
              <a:avLst/>
              <a:gdLst/>
              <a:ahLst/>
              <a:cxnLst/>
              <a:rect l="l" t="t" r="r" b="b"/>
              <a:pathLst>
                <a:path w="2429" h="917" extrusionOk="0">
                  <a:moveTo>
                    <a:pt x="1667" y="0"/>
                  </a:moveTo>
                  <a:lnTo>
                    <a:pt x="0" y="703"/>
                  </a:lnTo>
                  <a:cubicBezTo>
                    <a:pt x="107" y="738"/>
                    <a:pt x="214" y="810"/>
                    <a:pt x="274" y="917"/>
                  </a:cubicBezTo>
                  <a:lnTo>
                    <a:pt x="2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999125" y="3610700"/>
              <a:ext cx="19375" cy="36925"/>
            </a:xfrm>
            <a:custGeom>
              <a:avLst/>
              <a:gdLst/>
              <a:ahLst/>
              <a:cxnLst/>
              <a:rect l="l" t="t" r="r" b="b"/>
              <a:pathLst>
                <a:path w="775" h="1477" extrusionOk="0">
                  <a:moveTo>
                    <a:pt x="0" y="0"/>
                  </a:moveTo>
                  <a:lnTo>
                    <a:pt x="477" y="1477"/>
                  </a:lnTo>
                  <a:cubicBezTo>
                    <a:pt x="526" y="1437"/>
                    <a:pt x="584" y="1414"/>
                    <a:pt x="656" y="1414"/>
                  </a:cubicBezTo>
                  <a:cubicBezTo>
                    <a:pt x="671" y="1414"/>
                    <a:pt x="687" y="1415"/>
                    <a:pt x="703" y="1417"/>
                  </a:cubicBezTo>
                  <a:cubicBezTo>
                    <a:pt x="727" y="1417"/>
                    <a:pt x="762" y="1429"/>
                    <a:pt x="774" y="1453"/>
                  </a:cubicBez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014900" y="3656825"/>
              <a:ext cx="92900" cy="270000"/>
            </a:xfrm>
            <a:custGeom>
              <a:avLst/>
              <a:gdLst/>
              <a:ahLst/>
              <a:cxnLst/>
              <a:rect l="l" t="t" r="r" b="b"/>
              <a:pathLst>
                <a:path w="3716" h="10800" extrusionOk="0">
                  <a:moveTo>
                    <a:pt x="239" y="1"/>
                  </a:moveTo>
                  <a:cubicBezTo>
                    <a:pt x="187" y="74"/>
                    <a:pt x="116" y="110"/>
                    <a:pt x="36" y="110"/>
                  </a:cubicBezTo>
                  <a:cubicBezTo>
                    <a:pt x="24" y="110"/>
                    <a:pt x="12" y="109"/>
                    <a:pt x="1" y="108"/>
                  </a:cubicBezTo>
                  <a:lnTo>
                    <a:pt x="1" y="108"/>
                  </a:lnTo>
                  <a:lnTo>
                    <a:pt x="3430" y="10800"/>
                  </a:lnTo>
                  <a:cubicBezTo>
                    <a:pt x="3513" y="10740"/>
                    <a:pt x="3608" y="10704"/>
                    <a:pt x="3715" y="10704"/>
                  </a:cubicBezTo>
                  <a:lnTo>
                    <a:pt x="274" y="24"/>
                  </a:lnTo>
                  <a:cubicBezTo>
                    <a:pt x="262" y="24"/>
                    <a:pt x="251" y="1"/>
                    <a:pt x="23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021150" y="3610400"/>
              <a:ext cx="159875" cy="46900"/>
            </a:xfrm>
            <a:custGeom>
              <a:avLst/>
              <a:gdLst/>
              <a:ahLst/>
              <a:cxnLst/>
              <a:rect l="l" t="t" r="r" b="b"/>
              <a:pathLst>
                <a:path w="6395" h="1876" extrusionOk="0">
                  <a:moveTo>
                    <a:pt x="5370" y="0"/>
                  </a:moveTo>
                  <a:lnTo>
                    <a:pt x="60" y="1584"/>
                  </a:lnTo>
                  <a:lnTo>
                    <a:pt x="36" y="1584"/>
                  </a:lnTo>
                  <a:lnTo>
                    <a:pt x="48" y="1739"/>
                  </a:lnTo>
                  <a:cubicBezTo>
                    <a:pt x="48" y="1786"/>
                    <a:pt x="12" y="1822"/>
                    <a:pt x="1" y="1846"/>
                  </a:cubicBezTo>
                  <a:cubicBezTo>
                    <a:pt x="12" y="1858"/>
                    <a:pt x="24" y="1858"/>
                    <a:pt x="48" y="1858"/>
                  </a:cubicBezTo>
                  <a:cubicBezTo>
                    <a:pt x="60" y="1870"/>
                    <a:pt x="75" y="1876"/>
                    <a:pt x="90" y="1876"/>
                  </a:cubicBezTo>
                  <a:cubicBezTo>
                    <a:pt x="105" y="1876"/>
                    <a:pt x="120" y="1870"/>
                    <a:pt x="132" y="1858"/>
                  </a:cubicBezTo>
                  <a:lnTo>
                    <a:pt x="639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109250" y="3610700"/>
              <a:ext cx="133375" cy="317625"/>
            </a:xfrm>
            <a:custGeom>
              <a:avLst/>
              <a:gdLst/>
              <a:ahLst/>
              <a:cxnLst/>
              <a:rect l="l" t="t" r="r" b="b"/>
              <a:pathLst>
                <a:path w="5335" h="12705" extrusionOk="0">
                  <a:moveTo>
                    <a:pt x="5013" y="0"/>
                  </a:moveTo>
                  <a:lnTo>
                    <a:pt x="1" y="12561"/>
                  </a:lnTo>
                  <a:lnTo>
                    <a:pt x="13" y="12561"/>
                  </a:lnTo>
                  <a:cubicBezTo>
                    <a:pt x="120" y="12585"/>
                    <a:pt x="203" y="12621"/>
                    <a:pt x="275" y="12704"/>
                  </a:cubicBezTo>
                  <a:lnTo>
                    <a:pt x="533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497100" y="3610700"/>
              <a:ext cx="7475" cy="100325"/>
            </a:xfrm>
            <a:custGeom>
              <a:avLst/>
              <a:gdLst/>
              <a:ahLst/>
              <a:cxnLst/>
              <a:rect l="l" t="t" r="r" b="b"/>
              <a:pathLst>
                <a:path w="299" h="4013" extrusionOk="0">
                  <a:moveTo>
                    <a:pt x="1" y="0"/>
                  </a:moveTo>
                  <a:lnTo>
                    <a:pt x="1" y="3858"/>
                  </a:lnTo>
                  <a:lnTo>
                    <a:pt x="1" y="3870"/>
                  </a:lnTo>
                  <a:lnTo>
                    <a:pt x="1" y="3882"/>
                  </a:lnTo>
                  <a:lnTo>
                    <a:pt x="1" y="3905"/>
                  </a:lnTo>
                  <a:lnTo>
                    <a:pt x="1" y="3917"/>
                  </a:lnTo>
                  <a:lnTo>
                    <a:pt x="1" y="3929"/>
                  </a:lnTo>
                  <a:lnTo>
                    <a:pt x="1" y="3953"/>
                  </a:lnTo>
                  <a:lnTo>
                    <a:pt x="1" y="3965"/>
                  </a:lnTo>
                  <a:cubicBezTo>
                    <a:pt x="1" y="3977"/>
                    <a:pt x="13" y="3977"/>
                    <a:pt x="24" y="3977"/>
                  </a:cubicBezTo>
                  <a:cubicBezTo>
                    <a:pt x="60" y="3989"/>
                    <a:pt x="84" y="4013"/>
                    <a:pt x="120" y="4013"/>
                  </a:cubicBezTo>
                  <a:cubicBezTo>
                    <a:pt x="239" y="4013"/>
                    <a:pt x="298" y="3929"/>
                    <a:pt x="298" y="3858"/>
                  </a:cubicBezTo>
                  <a:lnTo>
                    <a:pt x="298" y="3774"/>
                  </a:lnTo>
                  <a:lnTo>
                    <a:pt x="298" y="367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539175" y="3610700"/>
              <a:ext cx="82375" cy="297075"/>
            </a:xfrm>
            <a:custGeom>
              <a:avLst/>
              <a:gdLst/>
              <a:ahLst/>
              <a:cxnLst/>
              <a:rect l="l" t="t" r="r" b="b"/>
              <a:pathLst>
                <a:path w="3295" h="11883" extrusionOk="0">
                  <a:moveTo>
                    <a:pt x="2997" y="0"/>
                  </a:moveTo>
                  <a:lnTo>
                    <a:pt x="2211" y="3120"/>
                  </a:lnTo>
                  <a:lnTo>
                    <a:pt x="2140" y="3429"/>
                  </a:lnTo>
                  <a:lnTo>
                    <a:pt x="1604" y="5572"/>
                  </a:lnTo>
                  <a:lnTo>
                    <a:pt x="1532" y="5870"/>
                  </a:lnTo>
                  <a:lnTo>
                    <a:pt x="30" y="11797"/>
                  </a:lnTo>
                  <a:lnTo>
                    <a:pt x="30" y="11797"/>
                  </a:lnTo>
                  <a:cubicBezTo>
                    <a:pt x="42" y="11783"/>
                    <a:pt x="59" y="11772"/>
                    <a:pt x="80" y="11764"/>
                  </a:cubicBezTo>
                  <a:lnTo>
                    <a:pt x="377" y="11597"/>
                  </a:lnTo>
                  <a:lnTo>
                    <a:pt x="1782" y="6037"/>
                  </a:lnTo>
                  <a:lnTo>
                    <a:pt x="1854" y="5739"/>
                  </a:lnTo>
                  <a:lnTo>
                    <a:pt x="2449" y="3382"/>
                  </a:lnTo>
                  <a:lnTo>
                    <a:pt x="2521" y="3072"/>
                  </a:lnTo>
                  <a:lnTo>
                    <a:pt x="3294" y="0"/>
                  </a:lnTo>
                  <a:close/>
                  <a:moveTo>
                    <a:pt x="30" y="11797"/>
                  </a:moveTo>
                  <a:cubicBezTo>
                    <a:pt x="8" y="11821"/>
                    <a:pt x="1" y="11852"/>
                    <a:pt x="8" y="11883"/>
                  </a:cubicBezTo>
                  <a:lnTo>
                    <a:pt x="30" y="11797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722725" y="3610700"/>
              <a:ext cx="32775" cy="47350"/>
            </a:xfrm>
            <a:custGeom>
              <a:avLst/>
              <a:gdLst/>
              <a:ahLst/>
              <a:cxnLst/>
              <a:rect l="l" t="t" r="r" b="b"/>
              <a:pathLst>
                <a:path w="1311" h="1894" extrusionOk="0">
                  <a:moveTo>
                    <a:pt x="1" y="0"/>
                  </a:moveTo>
                  <a:lnTo>
                    <a:pt x="1048" y="1893"/>
                  </a:lnTo>
                  <a:cubicBezTo>
                    <a:pt x="1120" y="1822"/>
                    <a:pt x="1215" y="1774"/>
                    <a:pt x="1310" y="1762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759625" y="3674100"/>
              <a:ext cx="51525" cy="86350"/>
            </a:xfrm>
            <a:custGeom>
              <a:avLst/>
              <a:gdLst/>
              <a:ahLst/>
              <a:cxnLst/>
              <a:rect l="l" t="t" r="r" b="b"/>
              <a:pathLst>
                <a:path w="2061" h="3454" extrusionOk="0">
                  <a:moveTo>
                    <a:pt x="251" y="0"/>
                  </a:moveTo>
                  <a:cubicBezTo>
                    <a:pt x="191" y="72"/>
                    <a:pt x="108" y="131"/>
                    <a:pt x="1" y="143"/>
                  </a:cubicBezTo>
                  <a:lnTo>
                    <a:pt x="1799" y="3453"/>
                  </a:lnTo>
                  <a:lnTo>
                    <a:pt x="2061" y="3298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811425" y="3763100"/>
              <a:ext cx="102425" cy="186350"/>
            </a:xfrm>
            <a:custGeom>
              <a:avLst/>
              <a:gdLst/>
              <a:ahLst/>
              <a:cxnLst/>
              <a:rect l="l" t="t" r="r" b="b"/>
              <a:pathLst>
                <a:path w="4097" h="7454" extrusionOk="0">
                  <a:moveTo>
                    <a:pt x="120" y="0"/>
                  </a:moveTo>
                  <a:lnTo>
                    <a:pt x="1" y="84"/>
                  </a:lnTo>
                  <a:cubicBezTo>
                    <a:pt x="132" y="119"/>
                    <a:pt x="227" y="250"/>
                    <a:pt x="203" y="393"/>
                  </a:cubicBezTo>
                  <a:cubicBezTo>
                    <a:pt x="191" y="476"/>
                    <a:pt x="167" y="536"/>
                    <a:pt x="108" y="560"/>
                  </a:cubicBezTo>
                  <a:lnTo>
                    <a:pt x="3811" y="7394"/>
                  </a:lnTo>
                  <a:lnTo>
                    <a:pt x="3834" y="7453"/>
                  </a:lnTo>
                  <a:cubicBezTo>
                    <a:pt x="3894" y="7382"/>
                    <a:pt x="4001" y="7334"/>
                    <a:pt x="4096" y="7299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767375" y="3647600"/>
              <a:ext cx="243200" cy="24725"/>
            </a:xfrm>
            <a:custGeom>
              <a:avLst/>
              <a:gdLst/>
              <a:ahLst/>
              <a:cxnLst/>
              <a:rect l="l" t="t" r="r" b="b"/>
              <a:pathLst>
                <a:path w="9728" h="989" extrusionOk="0">
                  <a:moveTo>
                    <a:pt x="9728" y="1"/>
                  </a:moveTo>
                  <a:lnTo>
                    <a:pt x="60" y="691"/>
                  </a:lnTo>
                  <a:cubicBezTo>
                    <a:pt x="84" y="727"/>
                    <a:pt x="84" y="774"/>
                    <a:pt x="60" y="822"/>
                  </a:cubicBezTo>
                  <a:cubicBezTo>
                    <a:pt x="48" y="882"/>
                    <a:pt x="36" y="929"/>
                    <a:pt x="1" y="965"/>
                  </a:cubicBezTo>
                  <a:cubicBezTo>
                    <a:pt x="12" y="965"/>
                    <a:pt x="36" y="989"/>
                    <a:pt x="60" y="989"/>
                  </a:cubicBezTo>
                  <a:lnTo>
                    <a:pt x="9097" y="346"/>
                  </a:lnTo>
                  <a:lnTo>
                    <a:pt x="972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011150" y="3652075"/>
              <a:ext cx="80100" cy="97650"/>
            </a:xfrm>
            <a:custGeom>
              <a:avLst/>
              <a:gdLst/>
              <a:ahLst/>
              <a:cxnLst/>
              <a:rect l="l" t="t" r="r" b="b"/>
              <a:pathLst>
                <a:path w="3204" h="3906" extrusionOk="0">
                  <a:moveTo>
                    <a:pt x="251" y="0"/>
                  </a:moveTo>
                  <a:lnTo>
                    <a:pt x="1" y="155"/>
                  </a:lnTo>
                  <a:lnTo>
                    <a:pt x="3013" y="3905"/>
                  </a:lnTo>
                  <a:lnTo>
                    <a:pt x="3204" y="3667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091225" y="3749700"/>
              <a:ext cx="73550" cy="93200"/>
            </a:xfrm>
            <a:custGeom>
              <a:avLst/>
              <a:gdLst/>
              <a:ahLst/>
              <a:cxnLst/>
              <a:rect l="l" t="t" r="r" b="b"/>
              <a:pathLst>
                <a:path w="2942" h="3728" extrusionOk="0">
                  <a:moveTo>
                    <a:pt x="191" y="0"/>
                  </a:moveTo>
                  <a:lnTo>
                    <a:pt x="1" y="239"/>
                  </a:lnTo>
                  <a:lnTo>
                    <a:pt x="2810" y="3727"/>
                  </a:lnTo>
                  <a:cubicBezTo>
                    <a:pt x="2798" y="3691"/>
                    <a:pt x="2798" y="3656"/>
                    <a:pt x="2810" y="3608"/>
                  </a:cubicBezTo>
                  <a:cubicBezTo>
                    <a:pt x="2822" y="3525"/>
                    <a:pt x="2870" y="3465"/>
                    <a:pt x="2941" y="341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167125" y="3845850"/>
              <a:ext cx="108675" cy="131575"/>
            </a:xfrm>
            <a:custGeom>
              <a:avLst/>
              <a:gdLst/>
              <a:ahLst/>
              <a:cxnLst/>
              <a:rect l="l" t="t" r="r" b="b"/>
              <a:pathLst>
                <a:path w="4347" h="5263" extrusionOk="0">
                  <a:moveTo>
                    <a:pt x="263" y="0"/>
                  </a:moveTo>
                  <a:lnTo>
                    <a:pt x="215" y="36"/>
                  </a:lnTo>
                  <a:cubicBezTo>
                    <a:pt x="191" y="48"/>
                    <a:pt x="155" y="60"/>
                    <a:pt x="120" y="72"/>
                  </a:cubicBezTo>
                  <a:lnTo>
                    <a:pt x="1" y="131"/>
                  </a:lnTo>
                  <a:lnTo>
                    <a:pt x="4108" y="5263"/>
                  </a:lnTo>
                  <a:cubicBezTo>
                    <a:pt x="4168" y="5179"/>
                    <a:pt x="4251" y="5120"/>
                    <a:pt x="4346" y="5084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539375" y="3610700"/>
              <a:ext cx="553650" cy="299750"/>
            </a:xfrm>
            <a:custGeom>
              <a:avLst/>
              <a:gdLst/>
              <a:ahLst/>
              <a:cxnLst/>
              <a:rect l="l" t="t" r="r" b="b"/>
              <a:pathLst>
                <a:path w="22146" h="11990" extrusionOk="0">
                  <a:moveTo>
                    <a:pt x="21539" y="0"/>
                  </a:moveTo>
                  <a:lnTo>
                    <a:pt x="18848" y="1477"/>
                  </a:lnTo>
                  <a:lnTo>
                    <a:pt x="18217" y="1822"/>
                  </a:lnTo>
                  <a:lnTo>
                    <a:pt x="10859" y="5834"/>
                  </a:lnTo>
                  <a:lnTo>
                    <a:pt x="10609" y="5989"/>
                  </a:lnTo>
                  <a:lnTo>
                    <a:pt x="6239" y="8382"/>
                  </a:lnTo>
                  <a:lnTo>
                    <a:pt x="5942" y="8549"/>
                  </a:lnTo>
                  <a:lnTo>
                    <a:pt x="369" y="11597"/>
                  </a:lnTo>
                  <a:lnTo>
                    <a:pt x="72" y="11764"/>
                  </a:lnTo>
                  <a:cubicBezTo>
                    <a:pt x="24" y="11787"/>
                    <a:pt x="0" y="11835"/>
                    <a:pt x="0" y="11895"/>
                  </a:cubicBezTo>
                  <a:lnTo>
                    <a:pt x="84" y="11895"/>
                  </a:lnTo>
                  <a:cubicBezTo>
                    <a:pt x="167" y="11906"/>
                    <a:pt x="238" y="11942"/>
                    <a:pt x="298" y="11990"/>
                  </a:cubicBezTo>
                  <a:lnTo>
                    <a:pt x="6251" y="8727"/>
                  </a:lnTo>
                  <a:lnTo>
                    <a:pt x="6549" y="8561"/>
                  </a:lnTo>
                  <a:lnTo>
                    <a:pt x="7073" y="8263"/>
                  </a:lnTo>
                  <a:lnTo>
                    <a:pt x="7073" y="8239"/>
                  </a:lnTo>
                  <a:cubicBezTo>
                    <a:pt x="7093" y="8105"/>
                    <a:pt x="7213" y="8006"/>
                    <a:pt x="7330" y="8006"/>
                  </a:cubicBezTo>
                  <a:cubicBezTo>
                    <a:pt x="7348" y="8006"/>
                    <a:pt x="7365" y="8008"/>
                    <a:pt x="7382" y="8013"/>
                  </a:cubicBezTo>
                  <a:cubicBezTo>
                    <a:pt x="7418" y="8013"/>
                    <a:pt x="7442" y="8025"/>
                    <a:pt x="7454" y="8037"/>
                  </a:cubicBezTo>
                  <a:lnTo>
                    <a:pt x="10537" y="6358"/>
                  </a:lnTo>
                  <a:cubicBezTo>
                    <a:pt x="10579" y="6244"/>
                    <a:pt x="10684" y="6175"/>
                    <a:pt x="10797" y="6175"/>
                  </a:cubicBezTo>
                  <a:cubicBezTo>
                    <a:pt x="10813" y="6175"/>
                    <a:pt x="10830" y="6176"/>
                    <a:pt x="10847" y="6180"/>
                  </a:cubicBezTo>
                  <a:lnTo>
                    <a:pt x="10859" y="6180"/>
                  </a:lnTo>
                  <a:lnTo>
                    <a:pt x="11002" y="6108"/>
                  </a:lnTo>
                  <a:lnTo>
                    <a:pt x="18860" y="1810"/>
                  </a:lnTo>
                  <a:lnTo>
                    <a:pt x="19122" y="1655"/>
                  </a:lnTo>
                  <a:lnTo>
                    <a:pt x="221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910250" y="3967875"/>
              <a:ext cx="8650" cy="4525"/>
            </a:xfrm>
            <a:custGeom>
              <a:avLst/>
              <a:gdLst/>
              <a:ahLst/>
              <a:cxnLst/>
              <a:rect l="l" t="t" r="r" b="b"/>
              <a:pathLst>
                <a:path w="346" h="181" extrusionOk="0">
                  <a:moveTo>
                    <a:pt x="24" y="1"/>
                  </a:moveTo>
                  <a:lnTo>
                    <a:pt x="24" y="1"/>
                  </a:lnTo>
                  <a:cubicBezTo>
                    <a:pt x="1" y="60"/>
                    <a:pt x="24" y="120"/>
                    <a:pt x="60" y="155"/>
                  </a:cubicBezTo>
                  <a:cubicBezTo>
                    <a:pt x="82" y="173"/>
                    <a:pt x="109" y="181"/>
                    <a:pt x="136" y="181"/>
                  </a:cubicBezTo>
                  <a:cubicBezTo>
                    <a:pt x="185" y="181"/>
                    <a:pt x="237" y="157"/>
                    <a:pt x="274" y="120"/>
                  </a:cubicBezTo>
                  <a:lnTo>
                    <a:pt x="346" y="24"/>
                  </a:lnTo>
                  <a:lnTo>
                    <a:pt x="346" y="24"/>
                  </a:lnTo>
                  <a:cubicBezTo>
                    <a:pt x="311" y="42"/>
                    <a:pt x="263" y="53"/>
                    <a:pt x="212" y="53"/>
                  </a:cubicBezTo>
                  <a:cubicBezTo>
                    <a:pt x="194" y="53"/>
                    <a:pt x="174" y="51"/>
                    <a:pt x="155" y="48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925125" y="3610700"/>
              <a:ext cx="282500" cy="339050"/>
            </a:xfrm>
            <a:custGeom>
              <a:avLst/>
              <a:gdLst/>
              <a:ahLst/>
              <a:cxnLst/>
              <a:rect l="l" t="t" r="r" b="b"/>
              <a:pathLst>
                <a:path w="11300" h="13562" extrusionOk="0">
                  <a:moveTo>
                    <a:pt x="10931" y="0"/>
                  </a:moveTo>
                  <a:lnTo>
                    <a:pt x="6645" y="5322"/>
                  </a:lnTo>
                  <a:lnTo>
                    <a:pt x="6454" y="5560"/>
                  </a:lnTo>
                  <a:lnTo>
                    <a:pt x="1" y="13561"/>
                  </a:lnTo>
                  <a:lnTo>
                    <a:pt x="584" y="13311"/>
                  </a:lnTo>
                  <a:lnTo>
                    <a:pt x="6645" y="5799"/>
                  </a:lnTo>
                  <a:lnTo>
                    <a:pt x="6835" y="5560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413300" y="3610700"/>
              <a:ext cx="111625" cy="99125"/>
            </a:xfrm>
            <a:custGeom>
              <a:avLst/>
              <a:gdLst/>
              <a:ahLst/>
              <a:cxnLst/>
              <a:rect l="l" t="t" r="r" b="b"/>
              <a:pathLst>
                <a:path w="4465" h="3965" extrusionOk="0">
                  <a:moveTo>
                    <a:pt x="0" y="0"/>
                  </a:moveTo>
                  <a:lnTo>
                    <a:pt x="4263" y="3965"/>
                  </a:lnTo>
                  <a:cubicBezTo>
                    <a:pt x="4310" y="3894"/>
                    <a:pt x="4382" y="3810"/>
                    <a:pt x="4465" y="3774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404950" y="3728850"/>
              <a:ext cx="119975" cy="132500"/>
            </a:xfrm>
            <a:custGeom>
              <a:avLst/>
              <a:gdLst/>
              <a:ahLst/>
              <a:cxnLst/>
              <a:rect l="l" t="t" r="r" b="b"/>
              <a:pathLst>
                <a:path w="4799" h="5300" extrusionOk="0">
                  <a:moveTo>
                    <a:pt x="4585" y="1"/>
                  </a:moveTo>
                  <a:lnTo>
                    <a:pt x="1" y="4918"/>
                  </a:lnTo>
                  <a:lnTo>
                    <a:pt x="36" y="5299"/>
                  </a:lnTo>
                  <a:lnTo>
                    <a:pt x="4799" y="191"/>
                  </a:lnTo>
                  <a:cubicBezTo>
                    <a:pt x="4716" y="144"/>
                    <a:pt x="4644" y="72"/>
                    <a:pt x="458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291250" y="3858950"/>
              <a:ext cx="108375" cy="119975"/>
            </a:xfrm>
            <a:custGeom>
              <a:avLst/>
              <a:gdLst/>
              <a:ahLst/>
              <a:cxnLst/>
              <a:rect l="l" t="t" r="r" b="b"/>
              <a:pathLst>
                <a:path w="4335" h="4799" extrusionOk="0">
                  <a:moveTo>
                    <a:pt x="4287" y="0"/>
                  </a:moveTo>
                  <a:lnTo>
                    <a:pt x="1" y="4596"/>
                  </a:lnTo>
                  <a:cubicBezTo>
                    <a:pt x="84" y="4643"/>
                    <a:pt x="155" y="4715"/>
                    <a:pt x="203" y="4798"/>
                  </a:cubicBezTo>
                  <a:lnTo>
                    <a:pt x="262" y="4762"/>
                  </a:lnTo>
                  <a:lnTo>
                    <a:pt x="4334" y="369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172200" y="3745825"/>
              <a:ext cx="206875" cy="100625"/>
            </a:xfrm>
            <a:custGeom>
              <a:avLst/>
              <a:gdLst/>
              <a:ahLst/>
              <a:cxnLst/>
              <a:rect l="l" t="t" r="r" b="b"/>
              <a:pathLst>
                <a:path w="8275" h="4025" extrusionOk="0">
                  <a:moveTo>
                    <a:pt x="8168" y="1"/>
                  </a:moveTo>
                  <a:lnTo>
                    <a:pt x="4893" y="1477"/>
                  </a:lnTo>
                  <a:cubicBezTo>
                    <a:pt x="4917" y="1525"/>
                    <a:pt x="4917" y="1548"/>
                    <a:pt x="4893" y="1596"/>
                  </a:cubicBezTo>
                  <a:cubicBezTo>
                    <a:pt x="4871" y="1731"/>
                    <a:pt x="4753" y="1823"/>
                    <a:pt x="4610" y="1823"/>
                  </a:cubicBezTo>
                  <a:cubicBezTo>
                    <a:pt x="4601" y="1823"/>
                    <a:pt x="4593" y="1823"/>
                    <a:pt x="4584" y="1822"/>
                  </a:cubicBezTo>
                  <a:cubicBezTo>
                    <a:pt x="4512" y="1798"/>
                    <a:pt x="4441" y="1763"/>
                    <a:pt x="4405" y="1703"/>
                  </a:cubicBezTo>
                  <a:lnTo>
                    <a:pt x="60" y="3668"/>
                  </a:lnTo>
                  <a:cubicBezTo>
                    <a:pt x="95" y="3727"/>
                    <a:pt x="107" y="3787"/>
                    <a:pt x="107" y="3858"/>
                  </a:cubicBezTo>
                  <a:cubicBezTo>
                    <a:pt x="98" y="3914"/>
                    <a:pt x="74" y="3963"/>
                    <a:pt x="36" y="3998"/>
                  </a:cubicBezTo>
                  <a:lnTo>
                    <a:pt x="36" y="3998"/>
                  </a:lnTo>
                  <a:lnTo>
                    <a:pt x="48" y="3989"/>
                  </a:lnTo>
                  <a:lnTo>
                    <a:pt x="8275" y="274"/>
                  </a:lnTo>
                  <a:cubicBezTo>
                    <a:pt x="8215" y="191"/>
                    <a:pt x="8168" y="96"/>
                    <a:pt x="8168" y="1"/>
                  </a:cubicBezTo>
                  <a:close/>
                  <a:moveTo>
                    <a:pt x="36" y="3998"/>
                  </a:moveTo>
                  <a:lnTo>
                    <a:pt x="0" y="4025"/>
                  </a:lnTo>
                  <a:cubicBezTo>
                    <a:pt x="13" y="4017"/>
                    <a:pt x="25" y="4008"/>
                    <a:pt x="36" y="3998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924825" y="3842875"/>
              <a:ext cx="244400" cy="112525"/>
            </a:xfrm>
            <a:custGeom>
              <a:avLst/>
              <a:gdLst/>
              <a:ahLst/>
              <a:cxnLst/>
              <a:rect l="l" t="t" r="r" b="b"/>
              <a:pathLst>
                <a:path w="9776" h="4501" extrusionOk="0">
                  <a:moveTo>
                    <a:pt x="9776" y="179"/>
                  </a:moveTo>
                  <a:lnTo>
                    <a:pt x="9744" y="195"/>
                  </a:lnTo>
                  <a:lnTo>
                    <a:pt x="9744" y="195"/>
                  </a:lnTo>
                  <a:cubicBezTo>
                    <a:pt x="9757" y="192"/>
                    <a:pt x="9768" y="187"/>
                    <a:pt x="9776" y="179"/>
                  </a:cubicBezTo>
                  <a:close/>
                  <a:moveTo>
                    <a:pt x="9454" y="0"/>
                  </a:moveTo>
                  <a:lnTo>
                    <a:pt x="584" y="4024"/>
                  </a:lnTo>
                  <a:lnTo>
                    <a:pt x="1" y="4274"/>
                  </a:lnTo>
                  <a:cubicBezTo>
                    <a:pt x="49" y="4334"/>
                    <a:pt x="84" y="4405"/>
                    <a:pt x="108" y="4489"/>
                  </a:cubicBezTo>
                  <a:lnTo>
                    <a:pt x="227" y="4501"/>
                  </a:lnTo>
                  <a:lnTo>
                    <a:pt x="9657" y="238"/>
                  </a:lnTo>
                  <a:lnTo>
                    <a:pt x="9744" y="195"/>
                  </a:lnTo>
                  <a:lnTo>
                    <a:pt x="9744" y="195"/>
                  </a:lnTo>
                  <a:cubicBezTo>
                    <a:pt x="9738" y="196"/>
                    <a:pt x="9732" y="197"/>
                    <a:pt x="9725" y="197"/>
                  </a:cubicBezTo>
                  <a:cubicBezTo>
                    <a:pt x="9705" y="197"/>
                    <a:pt x="9681" y="191"/>
                    <a:pt x="9657" y="179"/>
                  </a:cubicBezTo>
                  <a:cubicBezTo>
                    <a:pt x="9562" y="167"/>
                    <a:pt x="9478" y="95"/>
                    <a:pt x="945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926625" y="3955375"/>
              <a:ext cx="339650" cy="35450"/>
            </a:xfrm>
            <a:custGeom>
              <a:avLst/>
              <a:gdLst/>
              <a:ahLst/>
              <a:cxnLst/>
              <a:rect l="l" t="t" r="r" b="b"/>
              <a:pathLst>
                <a:path w="13586" h="1418" extrusionOk="0">
                  <a:moveTo>
                    <a:pt x="48" y="1"/>
                  </a:moveTo>
                  <a:lnTo>
                    <a:pt x="48" y="1"/>
                  </a:lnTo>
                  <a:cubicBezTo>
                    <a:pt x="60" y="60"/>
                    <a:pt x="60" y="108"/>
                    <a:pt x="48" y="167"/>
                  </a:cubicBezTo>
                  <a:lnTo>
                    <a:pt x="0" y="298"/>
                  </a:lnTo>
                  <a:lnTo>
                    <a:pt x="13573" y="1417"/>
                  </a:lnTo>
                  <a:cubicBezTo>
                    <a:pt x="13562" y="1334"/>
                    <a:pt x="13562" y="1263"/>
                    <a:pt x="13573" y="1191"/>
                  </a:cubicBezTo>
                  <a:cubicBezTo>
                    <a:pt x="13573" y="1156"/>
                    <a:pt x="13585" y="1144"/>
                    <a:pt x="13585" y="1120"/>
                  </a:cubicBezTo>
                  <a:lnTo>
                    <a:pt x="167" y="13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920375" y="3963425"/>
              <a:ext cx="554850" cy="615875"/>
            </a:xfrm>
            <a:custGeom>
              <a:avLst/>
              <a:gdLst/>
              <a:ahLst/>
              <a:cxnLst/>
              <a:rect l="l" t="t" r="r" b="b"/>
              <a:pathLst>
                <a:path w="22194" h="24635" extrusionOk="0">
                  <a:moveTo>
                    <a:pt x="227" y="0"/>
                  </a:moveTo>
                  <a:cubicBezTo>
                    <a:pt x="167" y="95"/>
                    <a:pt x="96" y="155"/>
                    <a:pt x="0" y="202"/>
                  </a:cubicBezTo>
                  <a:lnTo>
                    <a:pt x="21967" y="24634"/>
                  </a:lnTo>
                  <a:cubicBezTo>
                    <a:pt x="22027" y="24563"/>
                    <a:pt x="22098" y="24491"/>
                    <a:pt x="22194" y="24444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287975" y="3999125"/>
              <a:ext cx="141700" cy="223275"/>
            </a:xfrm>
            <a:custGeom>
              <a:avLst/>
              <a:gdLst/>
              <a:ahLst/>
              <a:cxnLst/>
              <a:rect l="l" t="t" r="r" b="b"/>
              <a:pathLst>
                <a:path w="5668" h="8931" extrusionOk="0">
                  <a:moveTo>
                    <a:pt x="251" y="1"/>
                  </a:moveTo>
                  <a:cubicBezTo>
                    <a:pt x="179" y="84"/>
                    <a:pt x="108" y="120"/>
                    <a:pt x="1" y="168"/>
                  </a:cubicBezTo>
                  <a:lnTo>
                    <a:pt x="5418" y="8931"/>
                  </a:lnTo>
                  <a:cubicBezTo>
                    <a:pt x="5489" y="8871"/>
                    <a:pt x="5585" y="8811"/>
                    <a:pt x="5668" y="8788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385000" y="3756250"/>
              <a:ext cx="29800" cy="175050"/>
            </a:xfrm>
            <a:custGeom>
              <a:avLst/>
              <a:gdLst/>
              <a:ahLst/>
              <a:cxnLst/>
              <a:rect l="l" t="t" r="r" b="b"/>
              <a:pathLst>
                <a:path w="1192" h="7002" extrusionOk="0">
                  <a:moveTo>
                    <a:pt x="287" y="0"/>
                  </a:moveTo>
                  <a:cubicBezTo>
                    <a:pt x="233" y="27"/>
                    <a:pt x="180" y="41"/>
                    <a:pt x="116" y="41"/>
                  </a:cubicBezTo>
                  <a:cubicBezTo>
                    <a:pt x="95" y="41"/>
                    <a:pt x="72" y="39"/>
                    <a:pt x="49" y="36"/>
                  </a:cubicBezTo>
                  <a:cubicBezTo>
                    <a:pt x="37" y="36"/>
                    <a:pt x="25" y="12"/>
                    <a:pt x="1" y="12"/>
                  </a:cubicBezTo>
                  <a:lnTo>
                    <a:pt x="537" y="4108"/>
                  </a:lnTo>
                  <a:lnTo>
                    <a:pt x="584" y="4477"/>
                  </a:lnTo>
                  <a:lnTo>
                    <a:pt x="918" y="7001"/>
                  </a:lnTo>
                  <a:lnTo>
                    <a:pt x="1192" y="6882"/>
                  </a:lnTo>
                  <a:lnTo>
                    <a:pt x="834" y="4203"/>
                  </a:lnTo>
                  <a:lnTo>
                    <a:pt x="799" y="3822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414775" y="3936025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48" y="1"/>
                  </a:moveTo>
                  <a:lnTo>
                    <a:pt x="1" y="13"/>
                  </a:lnTo>
                  <a:cubicBezTo>
                    <a:pt x="24" y="25"/>
                    <a:pt x="48" y="48"/>
                    <a:pt x="60" y="7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410025" y="3943775"/>
              <a:ext cx="42875" cy="272675"/>
            </a:xfrm>
            <a:custGeom>
              <a:avLst/>
              <a:gdLst/>
              <a:ahLst/>
              <a:cxnLst/>
              <a:rect l="l" t="t" r="r" b="b"/>
              <a:pathLst>
                <a:path w="1715" h="10907" extrusionOk="0">
                  <a:moveTo>
                    <a:pt x="298" y="0"/>
                  </a:moveTo>
                  <a:cubicBezTo>
                    <a:pt x="243" y="111"/>
                    <a:pt x="146" y="180"/>
                    <a:pt x="28" y="180"/>
                  </a:cubicBezTo>
                  <a:cubicBezTo>
                    <a:pt x="19" y="180"/>
                    <a:pt x="10" y="180"/>
                    <a:pt x="0" y="179"/>
                  </a:cubicBezTo>
                  <a:lnTo>
                    <a:pt x="0" y="179"/>
                  </a:lnTo>
                  <a:lnTo>
                    <a:pt x="1405" y="10871"/>
                  </a:lnTo>
                  <a:cubicBezTo>
                    <a:pt x="1465" y="10871"/>
                    <a:pt x="1524" y="10871"/>
                    <a:pt x="1596" y="10883"/>
                  </a:cubicBezTo>
                  <a:cubicBezTo>
                    <a:pt x="1619" y="10883"/>
                    <a:pt x="1655" y="10894"/>
                    <a:pt x="1703" y="10906"/>
                  </a:cubicBezTo>
                  <a:cubicBezTo>
                    <a:pt x="1715" y="10894"/>
                    <a:pt x="1715" y="10871"/>
                    <a:pt x="1715" y="10835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296300" y="3868175"/>
              <a:ext cx="262875" cy="117600"/>
            </a:xfrm>
            <a:custGeom>
              <a:avLst/>
              <a:gdLst/>
              <a:ahLst/>
              <a:cxnLst/>
              <a:rect l="l" t="t" r="r" b="b"/>
              <a:pathLst>
                <a:path w="10515" h="4704" extrusionOk="0">
                  <a:moveTo>
                    <a:pt x="10395" y="0"/>
                  </a:moveTo>
                  <a:lnTo>
                    <a:pt x="4763" y="2381"/>
                  </a:lnTo>
                  <a:lnTo>
                    <a:pt x="4478" y="2500"/>
                  </a:lnTo>
                  <a:lnTo>
                    <a:pt x="60" y="4382"/>
                  </a:lnTo>
                  <a:lnTo>
                    <a:pt x="1" y="4429"/>
                  </a:lnTo>
                  <a:cubicBezTo>
                    <a:pt x="60" y="4513"/>
                    <a:pt x="84" y="4608"/>
                    <a:pt x="96" y="4703"/>
                  </a:cubicBezTo>
                  <a:lnTo>
                    <a:pt x="4299" y="2917"/>
                  </a:lnTo>
                  <a:lnTo>
                    <a:pt x="4299" y="2893"/>
                  </a:lnTo>
                  <a:cubicBezTo>
                    <a:pt x="4321" y="2748"/>
                    <a:pt x="4459" y="2666"/>
                    <a:pt x="4584" y="2666"/>
                  </a:cubicBezTo>
                  <a:cubicBezTo>
                    <a:pt x="4592" y="2666"/>
                    <a:pt x="4600" y="2666"/>
                    <a:pt x="4609" y="2667"/>
                  </a:cubicBezTo>
                  <a:cubicBezTo>
                    <a:pt x="4656" y="2679"/>
                    <a:pt x="4704" y="2703"/>
                    <a:pt x="4728" y="2727"/>
                  </a:cubicBezTo>
                  <a:lnTo>
                    <a:pt x="4775" y="2715"/>
                  </a:lnTo>
                  <a:lnTo>
                    <a:pt x="10514" y="274"/>
                  </a:lnTo>
                  <a:lnTo>
                    <a:pt x="10443" y="226"/>
                  </a:lnTo>
                  <a:cubicBezTo>
                    <a:pt x="10431" y="226"/>
                    <a:pt x="10431" y="214"/>
                    <a:pt x="10431" y="214"/>
                  </a:cubicBezTo>
                  <a:lnTo>
                    <a:pt x="10431" y="191"/>
                  </a:lnTo>
                  <a:cubicBezTo>
                    <a:pt x="10431" y="191"/>
                    <a:pt x="10431" y="179"/>
                    <a:pt x="10419" y="179"/>
                  </a:cubicBezTo>
                  <a:lnTo>
                    <a:pt x="10419" y="167"/>
                  </a:lnTo>
                  <a:lnTo>
                    <a:pt x="10419" y="155"/>
                  </a:lnTo>
                  <a:lnTo>
                    <a:pt x="10419" y="131"/>
                  </a:lnTo>
                  <a:lnTo>
                    <a:pt x="10419" y="119"/>
                  </a:lnTo>
                  <a:lnTo>
                    <a:pt x="1039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562125" y="3681225"/>
              <a:ext cx="131575" cy="189050"/>
            </a:xfrm>
            <a:custGeom>
              <a:avLst/>
              <a:gdLst/>
              <a:ahLst/>
              <a:cxnLst/>
              <a:rect l="l" t="t" r="r" b="b"/>
              <a:pathLst>
                <a:path w="5263" h="7562" extrusionOk="0">
                  <a:moveTo>
                    <a:pt x="5263" y="1"/>
                  </a:moveTo>
                  <a:lnTo>
                    <a:pt x="0" y="7216"/>
                  </a:lnTo>
                  <a:lnTo>
                    <a:pt x="48" y="7502"/>
                  </a:lnTo>
                  <a:lnTo>
                    <a:pt x="119" y="7561"/>
                  </a:lnTo>
                  <a:lnTo>
                    <a:pt x="5263" y="501"/>
                  </a:lnTo>
                  <a:lnTo>
                    <a:pt x="526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533550" y="3734225"/>
              <a:ext cx="29775" cy="137825"/>
            </a:xfrm>
            <a:custGeom>
              <a:avLst/>
              <a:gdLst/>
              <a:ahLst/>
              <a:cxnLst/>
              <a:rect l="l" t="t" r="r" b="b"/>
              <a:pathLst>
                <a:path w="1191" h="5513" extrusionOk="0">
                  <a:moveTo>
                    <a:pt x="286" y="0"/>
                  </a:moveTo>
                  <a:cubicBezTo>
                    <a:pt x="191" y="48"/>
                    <a:pt x="107" y="84"/>
                    <a:pt x="0" y="84"/>
                  </a:cubicBezTo>
                  <a:lnTo>
                    <a:pt x="893" y="5382"/>
                  </a:lnTo>
                  <a:lnTo>
                    <a:pt x="901" y="5464"/>
                  </a:lnTo>
                  <a:lnTo>
                    <a:pt x="901" y="5464"/>
                  </a:lnTo>
                  <a:cubicBezTo>
                    <a:pt x="904" y="5435"/>
                    <a:pt x="918" y="5409"/>
                    <a:pt x="941" y="5394"/>
                  </a:cubicBezTo>
                  <a:cubicBezTo>
                    <a:pt x="971" y="5356"/>
                    <a:pt x="1016" y="5327"/>
                    <a:pt x="1063" y="5327"/>
                  </a:cubicBezTo>
                  <a:cubicBezTo>
                    <a:pt x="1090" y="5327"/>
                    <a:pt x="1117" y="5337"/>
                    <a:pt x="1143" y="5358"/>
                  </a:cubicBezTo>
                  <a:lnTo>
                    <a:pt x="1191" y="5394"/>
                  </a:lnTo>
                  <a:lnTo>
                    <a:pt x="1143" y="5108"/>
                  </a:lnTo>
                  <a:lnTo>
                    <a:pt x="286" y="0"/>
                  </a:lnTo>
                  <a:close/>
                  <a:moveTo>
                    <a:pt x="901" y="5464"/>
                  </a:moveTo>
                  <a:lnTo>
                    <a:pt x="901" y="5464"/>
                  </a:lnTo>
                  <a:cubicBezTo>
                    <a:pt x="900" y="5479"/>
                    <a:pt x="901" y="5496"/>
                    <a:pt x="905" y="5513"/>
                  </a:cubicBezTo>
                  <a:lnTo>
                    <a:pt x="905" y="5501"/>
                  </a:lnTo>
                  <a:lnTo>
                    <a:pt x="901" y="5464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557650" y="3873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679700" y="3952700"/>
              <a:ext cx="14000" cy="17300"/>
            </a:xfrm>
            <a:custGeom>
              <a:avLst/>
              <a:gdLst/>
              <a:ahLst/>
              <a:cxnLst/>
              <a:rect l="l" t="t" r="r" b="b"/>
              <a:pathLst>
                <a:path w="560" h="692" extrusionOk="0">
                  <a:moveTo>
                    <a:pt x="84" y="0"/>
                  </a:moveTo>
                  <a:lnTo>
                    <a:pt x="0" y="298"/>
                  </a:lnTo>
                  <a:lnTo>
                    <a:pt x="560" y="691"/>
                  </a:lnTo>
                  <a:lnTo>
                    <a:pt x="560" y="33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555875" y="3867675"/>
              <a:ext cx="119375" cy="88025"/>
            </a:xfrm>
            <a:custGeom>
              <a:avLst/>
              <a:gdLst/>
              <a:ahLst/>
              <a:cxnLst/>
              <a:rect l="l" t="t" r="r" b="b"/>
              <a:pathLst>
                <a:path w="4775" h="3521" extrusionOk="0">
                  <a:moveTo>
                    <a:pt x="157" y="0"/>
                  </a:moveTo>
                  <a:cubicBezTo>
                    <a:pt x="107" y="0"/>
                    <a:pt x="54" y="19"/>
                    <a:pt x="24" y="56"/>
                  </a:cubicBezTo>
                  <a:cubicBezTo>
                    <a:pt x="0" y="80"/>
                    <a:pt x="0" y="127"/>
                    <a:pt x="0" y="175"/>
                  </a:cubicBezTo>
                  <a:cubicBezTo>
                    <a:pt x="4" y="171"/>
                    <a:pt x="6" y="170"/>
                    <a:pt x="8" y="170"/>
                  </a:cubicBezTo>
                  <a:cubicBezTo>
                    <a:pt x="12" y="170"/>
                    <a:pt x="12" y="178"/>
                    <a:pt x="12" y="187"/>
                  </a:cubicBezTo>
                  <a:cubicBezTo>
                    <a:pt x="24" y="199"/>
                    <a:pt x="24" y="199"/>
                    <a:pt x="24" y="222"/>
                  </a:cubicBezTo>
                  <a:cubicBezTo>
                    <a:pt x="24" y="222"/>
                    <a:pt x="24" y="234"/>
                    <a:pt x="48" y="234"/>
                  </a:cubicBezTo>
                  <a:lnTo>
                    <a:pt x="48" y="246"/>
                  </a:lnTo>
                  <a:lnTo>
                    <a:pt x="60" y="258"/>
                  </a:lnTo>
                  <a:lnTo>
                    <a:pt x="131" y="306"/>
                  </a:lnTo>
                  <a:lnTo>
                    <a:pt x="4691" y="3521"/>
                  </a:lnTo>
                  <a:lnTo>
                    <a:pt x="4775" y="3223"/>
                  </a:lnTo>
                  <a:lnTo>
                    <a:pt x="357" y="103"/>
                  </a:lnTo>
                  <a:lnTo>
                    <a:pt x="286" y="56"/>
                  </a:lnTo>
                  <a:lnTo>
                    <a:pt x="238" y="20"/>
                  </a:lnTo>
                  <a:cubicBezTo>
                    <a:pt x="216" y="7"/>
                    <a:pt x="187" y="0"/>
                    <a:pt x="1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604375" y="4211350"/>
              <a:ext cx="3600" cy="2725"/>
            </a:xfrm>
            <a:custGeom>
              <a:avLst/>
              <a:gdLst/>
              <a:ahLst/>
              <a:cxnLst/>
              <a:rect l="l" t="t" r="r" b="b"/>
              <a:pathLst>
                <a:path w="144" h="109" extrusionOk="0">
                  <a:moveTo>
                    <a:pt x="25" y="1"/>
                  </a:moveTo>
                  <a:lnTo>
                    <a:pt x="1" y="108"/>
                  </a:lnTo>
                  <a:cubicBezTo>
                    <a:pt x="60" y="108"/>
                    <a:pt x="120" y="72"/>
                    <a:pt x="144" y="13"/>
                  </a:cubicBezTo>
                  <a:cubicBezTo>
                    <a:pt x="96" y="1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613600" y="3885425"/>
              <a:ext cx="80400" cy="282800"/>
            </a:xfrm>
            <a:custGeom>
              <a:avLst/>
              <a:gdLst/>
              <a:ahLst/>
              <a:cxnLst/>
              <a:rect l="l" t="t" r="r" b="b"/>
              <a:pathLst>
                <a:path w="3216" h="11312" extrusionOk="0">
                  <a:moveTo>
                    <a:pt x="3216" y="1"/>
                  </a:moveTo>
                  <a:lnTo>
                    <a:pt x="2489" y="2525"/>
                  </a:lnTo>
                  <a:lnTo>
                    <a:pt x="2394" y="2811"/>
                  </a:lnTo>
                  <a:lnTo>
                    <a:pt x="1" y="11204"/>
                  </a:lnTo>
                  <a:cubicBezTo>
                    <a:pt x="108" y="11216"/>
                    <a:pt x="191" y="11252"/>
                    <a:pt x="287" y="11312"/>
                  </a:cubicBezTo>
                  <a:lnTo>
                    <a:pt x="2644" y="3001"/>
                  </a:lnTo>
                  <a:lnTo>
                    <a:pt x="2739" y="2703"/>
                  </a:lnTo>
                  <a:lnTo>
                    <a:pt x="3216" y="1072"/>
                  </a:lnTo>
                  <a:lnTo>
                    <a:pt x="321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443950" y="4280425"/>
              <a:ext cx="42875" cy="292625"/>
            </a:xfrm>
            <a:custGeom>
              <a:avLst/>
              <a:gdLst/>
              <a:ahLst/>
              <a:cxnLst/>
              <a:rect l="l" t="t" r="r" b="b"/>
              <a:pathLst>
                <a:path w="1715" h="11705" extrusionOk="0">
                  <a:moveTo>
                    <a:pt x="298" y="0"/>
                  </a:moveTo>
                  <a:cubicBezTo>
                    <a:pt x="191" y="36"/>
                    <a:pt x="108" y="48"/>
                    <a:pt x="0" y="48"/>
                  </a:cubicBezTo>
                  <a:lnTo>
                    <a:pt x="1417" y="11704"/>
                  </a:lnTo>
                  <a:cubicBezTo>
                    <a:pt x="1475" y="11696"/>
                    <a:pt x="1538" y="11682"/>
                    <a:pt x="1599" y="11682"/>
                  </a:cubicBezTo>
                  <a:cubicBezTo>
                    <a:pt x="1626" y="11682"/>
                    <a:pt x="1653" y="11685"/>
                    <a:pt x="1679" y="11692"/>
                  </a:cubicBezTo>
                  <a:lnTo>
                    <a:pt x="1715" y="116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486800" y="4208675"/>
              <a:ext cx="118200" cy="365250"/>
            </a:xfrm>
            <a:custGeom>
              <a:avLst/>
              <a:gdLst/>
              <a:ahLst/>
              <a:cxnLst/>
              <a:rect l="l" t="t" r="r" b="b"/>
              <a:pathLst>
                <a:path w="4728" h="14610" extrusionOk="0">
                  <a:moveTo>
                    <a:pt x="4442" y="1"/>
                  </a:moveTo>
                  <a:lnTo>
                    <a:pt x="1" y="14574"/>
                  </a:lnTo>
                  <a:cubicBezTo>
                    <a:pt x="37" y="14586"/>
                    <a:pt x="84" y="14586"/>
                    <a:pt x="108" y="14610"/>
                  </a:cubicBezTo>
                  <a:lnTo>
                    <a:pt x="430" y="14181"/>
                  </a:lnTo>
                  <a:lnTo>
                    <a:pt x="4704" y="215"/>
                  </a:lnTo>
                  <a:lnTo>
                    <a:pt x="4728" y="108"/>
                  </a:lnTo>
                  <a:cubicBezTo>
                    <a:pt x="4621" y="96"/>
                    <a:pt x="4537" y="48"/>
                    <a:pt x="444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475500" y="4189625"/>
              <a:ext cx="112550" cy="56575"/>
            </a:xfrm>
            <a:custGeom>
              <a:avLst/>
              <a:gdLst/>
              <a:ahLst/>
              <a:cxnLst/>
              <a:rect l="l" t="t" r="r" b="b"/>
              <a:pathLst>
                <a:path w="4502" h="2263" extrusionOk="0">
                  <a:moveTo>
                    <a:pt x="4418" y="1"/>
                  </a:moveTo>
                  <a:lnTo>
                    <a:pt x="0" y="1965"/>
                  </a:lnTo>
                  <a:cubicBezTo>
                    <a:pt x="36" y="2061"/>
                    <a:pt x="48" y="2168"/>
                    <a:pt x="60" y="2263"/>
                  </a:cubicBezTo>
                  <a:lnTo>
                    <a:pt x="4501" y="298"/>
                  </a:lnTo>
                  <a:cubicBezTo>
                    <a:pt x="4453" y="215"/>
                    <a:pt x="4442" y="108"/>
                    <a:pt x="441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626125" y="4142000"/>
              <a:ext cx="67575" cy="36350"/>
            </a:xfrm>
            <a:custGeom>
              <a:avLst/>
              <a:gdLst/>
              <a:ahLst/>
              <a:cxnLst/>
              <a:rect l="l" t="t" r="r" b="b"/>
              <a:pathLst>
                <a:path w="2703" h="1454" extrusionOk="0">
                  <a:moveTo>
                    <a:pt x="2703" y="1"/>
                  </a:moveTo>
                  <a:lnTo>
                    <a:pt x="0" y="1191"/>
                  </a:lnTo>
                  <a:cubicBezTo>
                    <a:pt x="60" y="1287"/>
                    <a:pt x="119" y="1358"/>
                    <a:pt x="167" y="1453"/>
                  </a:cubicBezTo>
                  <a:lnTo>
                    <a:pt x="2703" y="334"/>
                  </a:lnTo>
                  <a:lnTo>
                    <a:pt x="27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489775" y="4289950"/>
              <a:ext cx="203925" cy="288750"/>
            </a:xfrm>
            <a:custGeom>
              <a:avLst/>
              <a:gdLst/>
              <a:ahLst/>
              <a:cxnLst/>
              <a:rect l="l" t="t" r="r" b="b"/>
              <a:pathLst>
                <a:path w="8157" h="11550" extrusionOk="0">
                  <a:moveTo>
                    <a:pt x="8157" y="0"/>
                  </a:moveTo>
                  <a:lnTo>
                    <a:pt x="311" y="10930"/>
                  </a:lnTo>
                  <a:lnTo>
                    <a:pt x="1" y="11371"/>
                  </a:lnTo>
                  <a:cubicBezTo>
                    <a:pt x="84" y="11406"/>
                    <a:pt x="180" y="11466"/>
                    <a:pt x="239" y="11549"/>
                  </a:cubicBezTo>
                  <a:lnTo>
                    <a:pt x="8157" y="50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585925" y="4164825"/>
              <a:ext cx="47350" cy="46925"/>
            </a:xfrm>
            <a:custGeom>
              <a:avLst/>
              <a:gdLst/>
              <a:ahLst/>
              <a:cxnLst/>
              <a:rect l="l" t="t" r="r" b="b"/>
              <a:pathLst>
                <a:path w="1894" h="1877" extrusionOk="0">
                  <a:moveTo>
                    <a:pt x="941" y="0"/>
                  </a:moveTo>
                  <a:cubicBezTo>
                    <a:pt x="489" y="0"/>
                    <a:pt x="98" y="315"/>
                    <a:pt x="25" y="779"/>
                  </a:cubicBezTo>
                  <a:cubicBezTo>
                    <a:pt x="1" y="850"/>
                    <a:pt x="1" y="921"/>
                    <a:pt x="1" y="993"/>
                  </a:cubicBezTo>
                  <a:cubicBezTo>
                    <a:pt x="1" y="1100"/>
                    <a:pt x="36" y="1195"/>
                    <a:pt x="84" y="1290"/>
                  </a:cubicBezTo>
                  <a:cubicBezTo>
                    <a:pt x="155" y="1493"/>
                    <a:pt x="298" y="1648"/>
                    <a:pt x="501" y="1755"/>
                  </a:cubicBezTo>
                  <a:cubicBezTo>
                    <a:pt x="584" y="1802"/>
                    <a:pt x="679" y="1826"/>
                    <a:pt x="775" y="1862"/>
                  </a:cubicBezTo>
                  <a:cubicBezTo>
                    <a:pt x="810" y="1862"/>
                    <a:pt x="858" y="1874"/>
                    <a:pt x="882" y="1874"/>
                  </a:cubicBezTo>
                  <a:cubicBezTo>
                    <a:pt x="905" y="1876"/>
                    <a:pt x="927" y="1876"/>
                    <a:pt x="950" y="1876"/>
                  </a:cubicBezTo>
                  <a:cubicBezTo>
                    <a:pt x="1387" y="1876"/>
                    <a:pt x="1779" y="1553"/>
                    <a:pt x="1870" y="1112"/>
                  </a:cubicBezTo>
                  <a:cubicBezTo>
                    <a:pt x="1894" y="921"/>
                    <a:pt x="1870" y="719"/>
                    <a:pt x="1787" y="552"/>
                  </a:cubicBezTo>
                  <a:cubicBezTo>
                    <a:pt x="1751" y="457"/>
                    <a:pt x="1691" y="374"/>
                    <a:pt x="1632" y="302"/>
                  </a:cubicBezTo>
                  <a:cubicBezTo>
                    <a:pt x="1572" y="219"/>
                    <a:pt x="1477" y="159"/>
                    <a:pt x="1406" y="124"/>
                  </a:cubicBezTo>
                  <a:cubicBezTo>
                    <a:pt x="1310" y="76"/>
                    <a:pt x="1227" y="40"/>
                    <a:pt x="1120" y="17"/>
                  </a:cubicBezTo>
                  <a:cubicBezTo>
                    <a:pt x="1060" y="6"/>
                    <a:pt x="1000" y="0"/>
                    <a:pt x="9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407925" y="4215525"/>
              <a:ext cx="69375" cy="65800"/>
            </a:xfrm>
            <a:custGeom>
              <a:avLst/>
              <a:gdLst/>
              <a:ahLst/>
              <a:cxnLst/>
              <a:rect l="l" t="t" r="r" b="b"/>
              <a:pathLst>
                <a:path w="2775" h="2632" extrusionOk="0">
                  <a:moveTo>
                    <a:pt x="1489" y="1"/>
                  </a:moveTo>
                  <a:cubicBezTo>
                    <a:pt x="1263" y="1"/>
                    <a:pt x="1049" y="36"/>
                    <a:pt x="870" y="120"/>
                  </a:cubicBezTo>
                  <a:cubicBezTo>
                    <a:pt x="787" y="155"/>
                    <a:pt x="691" y="203"/>
                    <a:pt x="620" y="263"/>
                  </a:cubicBezTo>
                  <a:cubicBezTo>
                    <a:pt x="370" y="453"/>
                    <a:pt x="191" y="739"/>
                    <a:pt x="132" y="1060"/>
                  </a:cubicBezTo>
                  <a:cubicBezTo>
                    <a:pt x="1" y="1775"/>
                    <a:pt x="477" y="2477"/>
                    <a:pt x="1203" y="2608"/>
                  </a:cubicBezTo>
                  <a:cubicBezTo>
                    <a:pt x="1275" y="2632"/>
                    <a:pt x="1370" y="2632"/>
                    <a:pt x="1441" y="2632"/>
                  </a:cubicBezTo>
                  <a:cubicBezTo>
                    <a:pt x="1549" y="2632"/>
                    <a:pt x="1632" y="2608"/>
                    <a:pt x="1739" y="2596"/>
                  </a:cubicBezTo>
                  <a:cubicBezTo>
                    <a:pt x="2239" y="2477"/>
                    <a:pt x="2644" y="2072"/>
                    <a:pt x="2751" y="1537"/>
                  </a:cubicBezTo>
                  <a:cubicBezTo>
                    <a:pt x="2763" y="1441"/>
                    <a:pt x="2775" y="1322"/>
                    <a:pt x="2763" y="1215"/>
                  </a:cubicBezTo>
                  <a:cubicBezTo>
                    <a:pt x="2763" y="1108"/>
                    <a:pt x="2739" y="1001"/>
                    <a:pt x="2703" y="917"/>
                  </a:cubicBezTo>
                  <a:cubicBezTo>
                    <a:pt x="2573" y="501"/>
                    <a:pt x="2227" y="155"/>
                    <a:pt x="1787" y="36"/>
                  </a:cubicBezTo>
                  <a:cubicBezTo>
                    <a:pt x="1751" y="24"/>
                    <a:pt x="1727" y="24"/>
                    <a:pt x="1680" y="13"/>
                  </a:cubicBezTo>
                  <a:cubicBezTo>
                    <a:pt x="1620" y="1"/>
                    <a:pt x="1560" y="1"/>
                    <a:pt x="148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666950" y="3657525"/>
              <a:ext cx="11925" cy="12150"/>
            </a:xfrm>
            <a:custGeom>
              <a:avLst/>
              <a:gdLst/>
              <a:ahLst/>
              <a:cxnLst/>
              <a:rect l="l" t="t" r="r" b="b"/>
              <a:pathLst>
                <a:path w="477" h="486" extrusionOk="0">
                  <a:moveTo>
                    <a:pt x="233" y="1"/>
                  </a:moveTo>
                  <a:cubicBezTo>
                    <a:pt x="128" y="1"/>
                    <a:pt x="22" y="87"/>
                    <a:pt x="12" y="199"/>
                  </a:cubicBezTo>
                  <a:cubicBezTo>
                    <a:pt x="0" y="247"/>
                    <a:pt x="12" y="306"/>
                    <a:pt x="24" y="354"/>
                  </a:cubicBezTo>
                  <a:cubicBezTo>
                    <a:pt x="60" y="413"/>
                    <a:pt x="119" y="461"/>
                    <a:pt x="203" y="485"/>
                  </a:cubicBezTo>
                  <a:cubicBezTo>
                    <a:pt x="213" y="486"/>
                    <a:pt x="223" y="486"/>
                    <a:pt x="233" y="486"/>
                  </a:cubicBezTo>
                  <a:cubicBezTo>
                    <a:pt x="362" y="486"/>
                    <a:pt x="465" y="416"/>
                    <a:pt x="476" y="294"/>
                  </a:cubicBezTo>
                  <a:lnTo>
                    <a:pt x="476" y="187"/>
                  </a:lnTo>
                  <a:cubicBezTo>
                    <a:pt x="429" y="92"/>
                    <a:pt x="369" y="20"/>
                    <a:pt x="286" y="8"/>
                  </a:cubicBezTo>
                  <a:cubicBezTo>
                    <a:pt x="269" y="3"/>
                    <a:pt x="251" y="1"/>
                    <a:pt x="2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526275" y="3907750"/>
              <a:ext cx="25325" cy="23650"/>
            </a:xfrm>
            <a:custGeom>
              <a:avLst/>
              <a:gdLst/>
              <a:ahLst/>
              <a:cxnLst/>
              <a:rect l="l" t="t" r="r" b="b"/>
              <a:pathLst>
                <a:path w="1013" h="946" extrusionOk="0">
                  <a:moveTo>
                    <a:pt x="512" y="1"/>
                  </a:moveTo>
                  <a:cubicBezTo>
                    <a:pt x="286" y="13"/>
                    <a:pt x="84" y="167"/>
                    <a:pt x="48" y="382"/>
                  </a:cubicBezTo>
                  <a:cubicBezTo>
                    <a:pt x="0" y="644"/>
                    <a:pt x="179" y="894"/>
                    <a:pt x="441" y="941"/>
                  </a:cubicBezTo>
                  <a:cubicBezTo>
                    <a:pt x="462" y="944"/>
                    <a:pt x="484" y="946"/>
                    <a:pt x="505" y="946"/>
                  </a:cubicBezTo>
                  <a:cubicBezTo>
                    <a:pt x="732" y="946"/>
                    <a:pt x="945" y="777"/>
                    <a:pt x="989" y="548"/>
                  </a:cubicBezTo>
                  <a:cubicBezTo>
                    <a:pt x="1012" y="370"/>
                    <a:pt x="941" y="191"/>
                    <a:pt x="798" y="84"/>
                  </a:cubicBezTo>
                  <a:cubicBezTo>
                    <a:pt x="739" y="48"/>
                    <a:pt x="679" y="13"/>
                    <a:pt x="5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515675" y="3702325"/>
              <a:ext cx="35450" cy="33100"/>
            </a:xfrm>
            <a:custGeom>
              <a:avLst/>
              <a:gdLst/>
              <a:ahLst/>
              <a:cxnLst/>
              <a:rect l="l" t="t" r="r" b="b"/>
              <a:pathLst>
                <a:path w="1418" h="1324" extrusionOk="0">
                  <a:moveTo>
                    <a:pt x="679" y="0"/>
                  </a:moveTo>
                  <a:cubicBezTo>
                    <a:pt x="563" y="0"/>
                    <a:pt x="454" y="33"/>
                    <a:pt x="358" y="86"/>
                  </a:cubicBezTo>
                  <a:cubicBezTo>
                    <a:pt x="275" y="133"/>
                    <a:pt x="191" y="205"/>
                    <a:pt x="132" y="276"/>
                  </a:cubicBezTo>
                  <a:cubicBezTo>
                    <a:pt x="96" y="360"/>
                    <a:pt x="48" y="443"/>
                    <a:pt x="37" y="538"/>
                  </a:cubicBezTo>
                  <a:cubicBezTo>
                    <a:pt x="1" y="717"/>
                    <a:pt x="48" y="907"/>
                    <a:pt x="156" y="1038"/>
                  </a:cubicBezTo>
                  <a:cubicBezTo>
                    <a:pt x="215" y="1145"/>
                    <a:pt x="287" y="1205"/>
                    <a:pt x="370" y="1252"/>
                  </a:cubicBezTo>
                  <a:cubicBezTo>
                    <a:pt x="429" y="1276"/>
                    <a:pt x="513" y="1312"/>
                    <a:pt x="572" y="1312"/>
                  </a:cubicBezTo>
                  <a:cubicBezTo>
                    <a:pt x="608" y="1324"/>
                    <a:pt x="656" y="1324"/>
                    <a:pt x="703" y="1324"/>
                  </a:cubicBezTo>
                  <a:cubicBezTo>
                    <a:pt x="810" y="1324"/>
                    <a:pt x="894" y="1300"/>
                    <a:pt x="989" y="1252"/>
                  </a:cubicBezTo>
                  <a:cubicBezTo>
                    <a:pt x="1168" y="1157"/>
                    <a:pt x="1299" y="979"/>
                    <a:pt x="1346" y="776"/>
                  </a:cubicBezTo>
                  <a:cubicBezTo>
                    <a:pt x="1418" y="419"/>
                    <a:pt x="1168" y="62"/>
                    <a:pt x="810" y="14"/>
                  </a:cubicBezTo>
                  <a:cubicBezTo>
                    <a:pt x="766" y="5"/>
                    <a:pt x="722" y="0"/>
                    <a:pt x="6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265350" y="3971075"/>
              <a:ext cx="33375" cy="33075"/>
            </a:xfrm>
            <a:custGeom>
              <a:avLst/>
              <a:gdLst/>
              <a:ahLst/>
              <a:cxnLst/>
              <a:rect l="l" t="t" r="r" b="b"/>
              <a:pathLst>
                <a:path w="1335" h="1323" extrusionOk="0">
                  <a:moveTo>
                    <a:pt x="652" y="1"/>
                  </a:moveTo>
                  <a:cubicBezTo>
                    <a:pt x="556" y="1"/>
                    <a:pt x="466" y="26"/>
                    <a:pt x="382" y="51"/>
                  </a:cubicBezTo>
                  <a:cubicBezTo>
                    <a:pt x="298" y="99"/>
                    <a:pt x="227" y="158"/>
                    <a:pt x="144" y="230"/>
                  </a:cubicBezTo>
                  <a:cubicBezTo>
                    <a:pt x="84" y="289"/>
                    <a:pt x="48" y="385"/>
                    <a:pt x="24" y="468"/>
                  </a:cubicBezTo>
                  <a:cubicBezTo>
                    <a:pt x="24" y="504"/>
                    <a:pt x="13" y="516"/>
                    <a:pt x="13" y="551"/>
                  </a:cubicBezTo>
                  <a:cubicBezTo>
                    <a:pt x="1" y="623"/>
                    <a:pt x="1" y="694"/>
                    <a:pt x="13" y="766"/>
                  </a:cubicBezTo>
                  <a:cubicBezTo>
                    <a:pt x="60" y="1039"/>
                    <a:pt x="263" y="1278"/>
                    <a:pt x="548" y="1301"/>
                  </a:cubicBezTo>
                  <a:cubicBezTo>
                    <a:pt x="595" y="1316"/>
                    <a:pt x="642" y="1322"/>
                    <a:pt x="689" y="1322"/>
                  </a:cubicBezTo>
                  <a:cubicBezTo>
                    <a:pt x="759" y="1322"/>
                    <a:pt x="829" y="1306"/>
                    <a:pt x="894" y="1278"/>
                  </a:cubicBezTo>
                  <a:cubicBezTo>
                    <a:pt x="977" y="1242"/>
                    <a:pt x="1072" y="1182"/>
                    <a:pt x="1144" y="1111"/>
                  </a:cubicBezTo>
                  <a:cubicBezTo>
                    <a:pt x="1251" y="1039"/>
                    <a:pt x="1310" y="920"/>
                    <a:pt x="1322" y="789"/>
                  </a:cubicBezTo>
                  <a:cubicBezTo>
                    <a:pt x="1334" y="706"/>
                    <a:pt x="1334" y="647"/>
                    <a:pt x="1322" y="575"/>
                  </a:cubicBezTo>
                  <a:cubicBezTo>
                    <a:pt x="1310" y="468"/>
                    <a:pt x="1275" y="385"/>
                    <a:pt x="1215" y="289"/>
                  </a:cubicBezTo>
                  <a:cubicBezTo>
                    <a:pt x="1179" y="218"/>
                    <a:pt x="1096" y="147"/>
                    <a:pt x="1025" y="99"/>
                  </a:cubicBezTo>
                  <a:cubicBezTo>
                    <a:pt x="953" y="51"/>
                    <a:pt x="858" y="27"/>
                    <a:pt x="775" y="16"/>
                  </a:cubicBezTo>
                  <a:cubicBezTo>
                    <a:pt x="733" y="5"/>
                    <a:pt x="692" y="1"/>
                    <a:pt x="6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376075" y="3733725"/>
              <a:ext cx="25025" cy="23625"/>
            </a:xfrm>
            <a:custGeom>
              <a:avLst/>
              <a:gdLst/>
              <a:ahLst/>
              <a:cxnLst/>
              <a:rect l="l" t="t" r="r" b="b"/>
              <a:pathLst>
                <a:path w="1001" h="945" extrusionOk="0">
                  <a:moveTo>
                    <a:pt x="490" y="1"/>
                  </a:moveTo>
                  <a:cubicBezTo>
                    <a:pt x="268" y="1"/>
                    <a:pt x="56" y="168"/>
                    <a:pt x="25" y="401"/>
                  </a:cubicBezTo>
                  <a:cubicBezTo>
                    <a:pt x="25" y="425"/>
                    <a:pt x="1" y="473"/>
                    <a:pt x="1" y="497"/>
                  </a:cubicBezTo>
                  <a:cubicBezTo>
                    <a:pt x="1" y="604"/>
                    <a:pt x="48" y="699"/>
                    <a:pt x="108" y="770"/>
                  </a:cubicBezTo>
                  <a:cubicBezTo>
                    <a:pt x="179" y="830"/>
                    <a:pt x="263" y="889"/>
                    <a:pt x="358" y="913"/>
                  </a:cubicBezTo>
                  <a:cubicBezTo>
                    <a:pt x="370" y="913"/>
                    <a:pt x="394" y="937"/>
                    <a:pt x="406" y="937"/>
                  </a:cubicBezTo>
                  <a:cubicBezTo>
                    <a:pt x="436" y="941"/>
                    <a:pt x="467" y="944"/>
                    <a:pt x="497" y="944"/>
                  </a:cubicBezTo>
                  <a:cubicBezTo>
                    <a:pt x="550" y="944"/>
                    <a:pt x="603" y="936"/>
                    <a:pt x="656" y="913"/>
                  </a:cubicBezTo>
                  <a:cubicBezTo>
                    <a:pt x="810" y="854"/>
                    <a:pt x="929" y="723"/>
                    <a:pt x="953" y="556"/>
                  </a:cubicBezTo>
                  <a:cubicBezTo>
                    <a:pt x="1001" y="306"/>
                    <a:pt x="834" y="56"/>
                    <a:pt x="572" y="8"/>
                  </a:cubicBezTo>
                  <a:cubicBezTo>
                    <a:pt x="545" y="3"/>
                    <a:pt x="518" y="1"/>
                    <a:pt x="4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507050" y="3935025"/>
              <a:ext cx="26225" cy="23850"/>
            </a:xfrm>
            <a:custGeom>
              <a:avLst/>
              <a:gdLst/>
              <a:ahLst/>
              <a:cxnLst/>
              <a:rect l="l" t="t" r="r" b="b"/>
              <a:pathLst>
                <a:path w="1049" h="954" extrusionOk="0">
                  <a:moveTo>
                    <a:pt x="532" y="0"/>
                  </a:moveTo>
                  <a:cubicBezTo>
                    <a:pt x="306" y="0"/>
                    <a:pt x="103" y="169"/>
                    <a:pt x="48" y="398"/>
                  </a:cubicBezTo>
                  <a:cubicBezTo>
                    <a:pt x="1" y="648"/>
                    <a:pt x="167" y="898"/>
                    <a:pt x="441" y="946"/>
                  </a:cubicBezTo>
                  <a:cubicBezTo>
                    <a:pt x="470" y="951"/>
                    <a:pt x="498" y="954"/>
                    <a:pt x="527" y="954"/>
                  </a:cubicBezTo>
                  <a:cubicBezTo>
                    <a:pt x="746" y="954"/>
                    <a:pt x="947" y="796"/>
                    <a:pt x="989" y="565"/>
                  </a:cubicBezTo>
                  <a:cubicBezTo>
                    <a:pt x="1048" y="291"/>
                    <a:pt x="870" y="53"/>
                    <a:pt x="596" y="5"/>
                  </a:cubicBezTo>
                  <a:cubicBezTo>
                    <a:pt x="574" y="2"/>
                    <a:pt x="553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903100" y="3945425"/>
              <a:ext cx="25025" cy="23875"/>
            </a:xfrm>
            <a:custGeom>
              <a:avLst/>
              <a:gdLst/>
              <a:ahLst/>
              <a:cxnLst/>
              <a:rect l="l" t="t" r="r" b="b"/>
              <a:pathLst>
                <a:path w="1001" h="955" extrusionOk="0">
                  <a:moveTo>
                    <a:pt x="537" y="0"/>
                  </a:moveTo>
                  <a:cubicBezTo>
                    <a:pt x="497" y="0"/>
                    <a:pt x="457" y="6"/>
                    <a:pt x="417" y="6"/>
                  </a:cubicBezTo>
                  <a:cubicBezTo>
                    <a:pt x="322" y="30"/>
                    <a:pt x="227" y="89"/>
                    <a:pt x="167" y="160"/>
                  </a:cubicBezTo>
                  <a:cubicBezTo>
                    <a:pt x="108" y="220"/>
                    <a:pt x="60" y="303"/>
                    <a:pt x="48" y="399"/>
                  </a:cubicBezTo>
                  <a:cubicBezTo>
                    <a:pt x="1" y="601"/>
                    <a:pt x="120" y="815"/>
                    <a:pt x="298" y="899"/>
                  </a:cubicBezTo>
                  <a:cubicBezTo>
                    <a:pt x="346" y="922"/>
                    <a:pt x="382" y="934"/>
                    <a:pt x="441" y="946"/>
                  </a:cubicBezTo>
                  <a:cubicBezTo>
                    <a:pt x="471" y="951"/>
                    <a:pt x="500" y="954"/>
                    <a:pt x="529" y="954"/>
                  </a:cubicBezTo>
                  <a:cubicBezTo>
                    <a:pt x="570" y="954"/>
                    <a:pt x="609" y="948"/>
                    <a:pt x="644" y="934"/>
                  </a:cubicBezTo>
                  <a:cubicBezTo>
                    <a:pt x="656" y="934"/>
                    <a:pt x="679" y="922"/>
                    <a:pt x="691" y="922"/>
                  </a:cubicBezTo>
                  <a:cubicBezTo>
                    <a:pt x="798" y="887"/>
                    <a:pt x="870" y="815"/>
                    <a:pt x="929" y="720"/>
                  </a:cubicBezTo>
                  <a:cubicBezTo>
                    <a:pt x="929" y="708"/>
                    <a:pt x="941" y="696"/>
                    <a:pt x="941" y="684"/>
                  </a:cubicBezTo>
                  <a:cubicBezTo>
                    <a:pt x="953" y="637"/>
                    <a:pt x="977" y="601"/>
                    <a:pt x="989" y="541"/>
                  </a:cubicBezTo>
                  <a:cubicBezTo>
                    <a:pt x="1001" y="482"/>
                    <a:pt x="1001" y="446"/>
                    <a:pt x="989" y="387"/>
                  </a:cubicBezTo>
                  <a:cubicBezTo>
                    <a:pt x="977" y="303"/>
                    <a:pt x="941" y="232"/>
                    <a:pt x="882" y="172"/>
                  </a:cubicBezTo>
                  <a:cubicBezTo>
                    <a:pt x="810" y="101"/>
                    <a:pt x="727" y="41"/>
                    <a:pt x="596" y="6"/>
                  </a:cubicBezTo>
                  <a:cubicBezTo>
                    <a:pt x="576" y="2"/>
                    <a:pt x="556" y="0"/>
                    <a:pt x="5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745650" y="3654300"/>
              <a:ext cx="23825" cy="23825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471" y="0"/>
                  </a:moveTo>
                  <a:cubicBezTo>
                    <a:pt x="444" y="0"/>
                    <a:pt x="417" y="6"/>
                    <a:pt x="393" y="18"/>
                  </a:cubicBezTo>
                  <a:cubicBezTo>
                    <a:pt x="298" y="30"/>
                    <a:pt x="203" y="78"/>
                    <a:pt x="131" y="149"/>
                  </a:cubicBezTo>
                  <a:cubicBezTo>
                    <a:pt x="72" y="209"/>
                    <a:pt x="24" y="292"/>
                    <a:pt x="0" y="387"/>
                  </a:cubicBezTo>
                  <a:lnTo>
                    <a:pt x="0" y="423"/>
                  </a:lnTo>
                  <a:cubicBezTo>
                    <a:pt x="0" y="518"/>
                    <a:pt x="12" y="626"/>
                    <a:pt x="60" y="721"/>
                  </a:cubicBezTo>
                  <a:cubicBezTo>
                    <a:pt x="131" y="840"/>
                    <a:pt x="238" y="923"/>
                    <a:pt x="381" y="935"/>
                  </a:cubicBezTo>
                  <a:cubicBezTo>
                    <a:pt x="411" y="947"/>
                    <a:pt x="441" y="953"/>
                    <a:pt x="471" y="953"/>
                  </a:cubicBezTo>
                  <a:cubicBezTo>
                    <a:pt x="500" y="953"/>
                    <a:pt x="530" y="947"/>
                    <a:pt x="560" y="935"/>
                  </a:cubicBezTo>
                  <a:cubicBezTo>
                    <a:pt x="667" y="923"/>
                    <a:pt x="750" y="864"/>
                    <a:pt x="810" y="792"/>
                  </a:cubicBezTo>
                  <a:cubicBezTo>
                    <a:pt x="846" y="757"/>
                    <a:pt x="858" y="733"/>
                    <a:pt x="870" y="697"/>
                  </a:cubicBezTo>
                  <a:cubicBezTo>
                    <a:pt x="905" y="661"/>
                    <a:pt x="917" y="614"/>
                    <a:pt x="929" y="554"/>
                  </a:cubicBezTo>
                  <a:cubicBezTo>
                    <a:pt x="953" y="506"/>
                    <a:pt x="953" y="459"/>
                    <a:pt x="929" y="423"/>
                  </a:cubicBezTo>
                  <a:cubicBezTo>
                    <a:pt x="905" y="221"/>
                    <a:pt x="750" y="42"/>
                    <a:pt x="548" y="18"/>
                  </a:cubicBezTo>
                  <a:cubicBezTo>
                    <a:pt x="524" y="6"/>
                    <a:pt x="497" y="0"/>
                    <a:pt x="47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4724975" y="3627350"/>
              <a:ext cx="23850" cy="23175"/>
            </a:xfrm>
            <a:custGeom>
              <a:avLst/>
              <a:gdLst/>
              <a:ahLst/>
              <a:cxnLst/>
              <a:rect l="l" t="t" r="r" b="b"/>
              <a:pathLst>
                <a:path w="954" h="927" extrusionOk="0">
                  <a:moveTo>
                    <a:pt x="446" y="1"/>
                  </a:moveTo>
                  <a:cubicBezTo>
                    <a:pt x="336" y="1"/>
                    <a:pt x="241" y="44"/>
                    <a:pt x="168" y="108"/>
                  </a:cubicBezTo>
                  <a:cubicBezTo>
                    <a:pt x="120" y="144"/>
                    <a:pt x="84" y="191"/>
                    <a:pt x="60" y="251"/>
                  </a:cubicBezTo>
                  <a:cubicBezTo>
                    <a:pt x="48" y="287"/>
                    <a:pt x="13" y="334"/>
                    <a:pt x="13" y="382"/>
                  </a:cubicBezTo>
                  <a:cubicBezTo>
                    <a:pt x="1" y="453"/>
                    <a:pt x="1" y="513"/>
                    <a:pt x="13" y="572"/>
                  </a:cubicBezTo>
                  <a:cubicBezTo>
                    <a:pt x="60" y="751"/>
                    <a:pt x="191" y="882"/>
                    <a:pt x="382" y="918"/>
                  </a:cubicBezTo>
                  <a:cubicBezTo>
                    <a:pt x="416" y="924"/>
                    <a:pt x="450" y="926"/>
                    <a:pt x="482" y="926"/>
                  </a:cubicBezTo>
                  <a:cubicBezTo>
                    <a:pt x="581" y="926"/>
                    <a:pt x="667" y="898"/>
                    <a:pt x="739" y="834"/>
                  </a:cubicBezTo>
                  <a:cubicBezTo>
                    <a:pt x="822" y="811"/>
                    <a:pt x="882" y="739"/>
                    <a:pt x="906" y="632"/>
                  </a:cubicBezTo>
                  <a:cubicBezTo>
                    <a:pt x="918" y="608"/>
                    <a:pt x="918" y="584"/>
                    <a:pt x="918" y="561"/>
                  </a:cubicBezTo>
                  <a:cubicBezTo>
                    <a:pt x="953" y="441"/>
                    <a:pt x="918" y="334"/>
                    <a:pt x="858" y="227"/>
                  </a:cubicBezTo>
                  <a:cubicBezTo>
                    <a:pt x="799" y="132"/>
                    <a:pt x="715" y="49"/>
                    <a:pt x="596" y="25"/>
                  </a:cubicBezTo>
                  <a:cubicBezTo>
                    <a:pt x="584" y="25"/>
                    <a:pt x="560" y="13"/>
                    <a:pt x="549" y="13"/>
                  </a:cubicBezTo>
                  <a:cubicBezTo>
                    <a:pt x="513" y="5"/>
                    <a:pt x="479" y="1"/>
                    <a:pt x="4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094675" y="3924725"/>
              <a:ext cx="25325" cy="23725"/>
            </a:xfrm>
            <a:custGeom>
              <a:avLst/>
              <a:gdLst/>
              <a:ahLst/>
              <a:cxnLst/>
              <a:rect l="l" t="t" r="r" b="b"/>
              <a:pathLst>
                <a:path w="1013" h="949" extrusionOk="0">
                  <a:moveTo>
                    <a:pt x="524" y="0"/>
                  </a:moveTo>
                  <a:cubicBezTo>
                    <a:pt x="417" y="0"/>
                    <a:pt x="334" y="36"/>
                    <a:pt x="239" y="96"/>
                  </a:cubicBezTo>
                  <a:cubicBezTo>
                    <a:pt x="131" y="167"/>
                    <a:pt x="60" y="274"/>
                    <a:pt x="48" y="393"/>
                  </a:cubicBezTo>
                  <a:cubicBezTo>
                    <a:pt x="0" y="643"/>
                    <a:pt x="167" y="893"/>
                    <a:pt x="429" y="941"/>
                  </a:cubicBezTo>
                  <a:cubicBezTo>
                    <a:pt x="459" y="946"/>
                    <a:pt x="489" y="949"/>
                    <a:pt x="518" y="949"/>
                  </a:cubicBezTo>
                  <a:cubicBezTo>
                    <a:pt x="746" y="949"/>
                    <a:pt x="946" y="792"/>
                    <a:pt x="989" y="560"/>
                  </a:cubicBezTo>
                  <a:cubicBezTo>
                    <a:pt x="1012" y="405"/>
                    <a:pt x="977" y="238"/>
                    <a:pt x="870" y="143"/>
                  </a:cubicBezTo>
                  <a:cubicBezTo>
                    <a:pt x="774" y="84"/>
                    <a:pt x="691" y="24"/>
                    <a:pt x="58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464775" y="4572300"/>
              <a:ext cx="35450" cy="32975"/>
            </a:xfrm>
            <a:custGeom>
              <a:avLst/>
              <a:gdLst/>
              <a:ahLst/>
              <a:cxnLst/>
              <a:rect l="l" t="t" r="r" b="b"/>
              <a:pathLst>
                <a:path w="1418" h="1319" extrusionOk="0">
                  <a:moveTo>
                    <a:pt x="729" y="1"/>
                  </a:moveTo>
                  <a:cubicBezTo>
                    <a:pt x="680" y="1"/>
                    <a:pt x="630" y="9"/>
                    <a:pt x="584" y="29"/>
                  </a:cubicBezTo>
                  <a:cubicBezTo>
                    <a:pt x="525" y="41"/>
                    <a:pt x="477" y="53"/>
                    <a:pt x="418" y="89"/>
                  </a:cubicBezTo>
                  <a:cubicBezTo>
                    <a:pt x="322" y="136"/>
                    <a:pt x="251" y="208"/>
                    <a:pt x="191" y="279"/>
                  </a:cubicBezTo>
                  <a:cubicBezTo>
                    <a:pt x="132" y="351"/>
                    <a:pt x="84" y="446"/>
                    <a:pt x="72" y="553"/>
                  </a:cubicBezTo>
                  <a:cubicBezTo>
                    <a:pt x="1" y="910"/>
                    <a:pt x="251" y="1267"/>
                    <a:pt x="608" y="1303"/>
                  </a:cubicBezTo>
                  <a:cubicBezTo>
                    <a:pt x="653" y="1314"/>
                    <a:pt x="698" y="1319"/>
                    <a:pt x="743" y="1319"/>
                  </a:cubicBezTo>
                  <a:cubicBezTo>
                    <a:pt x="1051" y="1319"/>
                    <a:pt x="1328" y="1079"/>
                    <a:pt x="1370" y="767"/>
                  </a:cubicBezTo>
                  <a:cubicBezTo>
                    <a:pt x="1418" y="565"/>
                    <a:pt x="1358" y="374"/>
                    <a:pt x="1215" y="220"/>
                  </a:cubicBezTo>
                  <a:cubicBezTo>
                    <a:pt x="1180" y="160"/>
                    <a:pt x="1096" y="100"/>
                    <a:pt x="1001" y="53"/>
                  </a:cubicBezTo>
                  <a:cubicBezTo>
                    <a:pt x="953" y="41"/>
                    <a:pt x="918" y="29"/>
                    <a:pt x="882" y="17"/>
                  </a:cubicBezTo>
                  <a:lnTo>
                    <a:pt x="846" y="17"/>
                  </a:lnTo>
                  <a:cubicBezTo>
                    <a:pt x="809" y="6"/>
                    <a:pt x="769" y="1"/>
                    <a:pt x="72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403775" y="3934525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95" y="0"/>
                  </a:moveTo>
                  <a:cubicBezTo>
                    <a:pt x="163" y="0"/>
                    <a:pt x="45" y="82"/>
                    <a:pt x="12" y="227"/>
                  </a:cubicBezTo>
                  <a:lnTo>
                    <a:pt x="12" y="251"/>
                  </a:lnTo>
                  <a:cubicBezTo>
                    <a:pt x="0" y="406"/>
                    <a:pt x="72" y="537"/>
                    <a:pt x="226" y="549"/>
                  </a:cubicBezTo>
                  <a:lnTo>
                    <a:pt x="250" y="549"/>
                  </a:lnTo>
                  <a:cubicBezTo>
                    <a:pt x="369" y="549"/>
                    <a:pt x="488" y="489"/>
                    <a:pt x="524" y="370"/>
                  </a:cubicBezTo>
                  <a:cubicBezTo>
                    <a:pt x="524" y="358"/>
                    <a:pt x="536" y="346"/>
                    <a:pt x="536" y="323"/>
                  </a:cubicBezTo>
                  <a:cubicBezTo>
                    <a:pt x="548" y="251"/>
                    <a:pt x="536" y="180"/>
                    <a:pt x="488" y="120"/>
                  </a:cubicBezTo>
                  <a:cubicBezTo>
                    <a:pt x="476" y="108"/>
                    <a:pt x="453" y="73"/>
                    <a:pt x="441" y="61"/>
                  </a:cubicBezTo>
                  <a:cubicBezTo>
                    <a:pt x="417" y="25"/>
                    <a:pt x="369" y="13"/>
                    <a:pt x="322" y="1"/>
                  </a:cubicBezTo>
                  <a:cubicBezTo>
                    <a:pt x="313" y="0"/>
                    <a:pt x="304" y="0"/>
                    <a:pt x="29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161475" y="3834275"/>
              <a:ext cx="13725" cy="13075"/>
            </a:xfrm>
            <a:custGeom>
              <a:avLst/>
              <a:gdLst/>
              <a:ahLst/>
              <a:cxnLst/>
              <a:rect l="l" t="t" r="r" b="b"/>
              <a:pathLst>
                <a:path w="549" h="523" extrusionOk="0">
                  <a:moveTo>
                    <a:pt x="255" y="1"/>
                  </a:moveTo>
                  <a:cubicBezTo>
                    <a:pt x="211" y="1"/>
                    <a:pt x="165" y="18"/>
                    <a:pt x="131" y="35"/>
                  </a:cubicBezTo>
                  <a:cubicBezTo>
                    <a:pt x="60" y="70"/>
                    <a:pt x="0" y="142"/>
                    <a:pt x="0" y="213"/>
                  </a:cubicBezTo>
                  <a:lnTo>
                    <a:pt x="0" y="332"/>
                  </a:lnTo>
                  <a:lnTo>
                    <a:pt x="0" y="344"/>
                  </a:lnTo>
                  <a:cubicBezTo>
                    <a:pt x="36" y="439"/>
                    <a:pt x="108" y="511"/>
                    <a:pt x="215" y="523"/>
                  </a:cubicBezTo>
                  <a:lnTo>
                    <a:pt x="334" y="523"/>
                  </a:lnTo>
                  <a:cubicBezTo>
                    <a:pt x="358" y="511"/>
                    <a:pt x="405" y="499"/>
                    <a:pt x="429" y="487"/>
                  </a:cubicBezTo>
                  <a:cubicBezTo>
                    <a:pt x="489" y="439"/>
                    <a:pt x="524" y="380"/>
                    <a:pt x="536" y="320"/>
                  </a:cubicBezTo>
                  <a:cubicBezTo>
                    <a:pt x="548" y="249"/>
                    <a:pt x="536" y="189"/>
                    <a:pt x="512" y="142"/>
                  </a:cubicBezTo>
                  <a:cubicBezTo>
                    <a:pt x="465" y="70"/>
                    <a:pt x="405" y="23"/>
                    <a:pt x="310" y="11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281425" y="3778100"/>
              <a:ext cx="13425" cy="13675"/>
            </a:xfrm>
            <a:custGeom>
              <a:avLst/>
              <a:gdLst/>
              <a:ahLst/>
              <a:cxnLst/>
              <a:rect l="l" t="t" r="r" b="b"/>
              <a:pathLst>
                <a:path w="537" h="547" extrusionOk="0">
                  <a:moveTo>
                    <a:pt x="266" y="1"/>
                  </a:moveTo>
                  <a:cubicBezTo>
                    <a:pt x="144" y="1"/>
                    <a:pt x="33" y="99"/>
                    <a:pt x="13" y="234"/>
                  </a:cubicBezTo>
                  <a:cubicBezTo>
                    <a:pt x="1" y="305"/>
                    <a:pt x="13" y="365"/>
                    <a:pt x="60" y="424"/>
                  </a:cubicBezTo>
                  <a:cubicBezTo>
                    <a:pt x="84" y="484"/>
                    <a:pt x="143" y="531"/>
                    <a:pt x="215" y="543"/>
                  </a:cubicBezTo>
                  <a:cubicBezTo>
                    <a:pt x="231" y="546"/>
                    <a:pt x="247" y="547"/>
                    <a:pt x="262" y="547"/>
                  </a:cubicBezTo>
                  <a:cubicBezTo>
                    <a:pt x="398" y="547"/>
                    <a:pt x="515" y="456"/>
                    <a:pt x="536" y="317"/>
                  </a:cubicBezTo>
                  <a:lnTo>
                    <a:pt x="536" y="198"/>
                  </a:lnTo>
                  <a:cubicBezTo>
                    <a:pt x="501" y="91"/>
                    <a:pt x="429" y="19"/>
                    <a:pt x="322" y="7"/>
                  </a:cubicBezTo>
                  <a:cubicBezTo>
                    <a:pt x="303" y="3"/>
                    <a:pt x="285" y="1"/>
                    <a:pt x="26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725700" y="3689500"/>
              <a:ext cx="14625" cy="13575"/>
            </a:xfrm>
            <a:custGeom>
              <a:avLst/>
              <a:gdLst/>
              <a:ahLst/>
              <a:cxnLst/>
              <a:rect l="l" t="t" r="r" b="b"/>
              <a:pathLst>
                <a:path w="585" h="543" extrusionOk="0">
                  <a:moveTo>
                    <a:pt x="305" y="0"/>
                  </a:moveTo>
                  <a:cubicBezTo>
                    <a:pt x="175" y="0"/>
                    <a:pt x="47" y="100"/>
                    <a:pt x="36" y="230"/>
                  </a:cubicBezTo>
                  <a:cubicBezTo>
                    <a:pt x="1" y="384"/>
                    <a:pt x="108" y="527"/>
                    <a:pt x="263" y="539"/>
                  </a:cubicBezTo>
                  <a:cubicBezTo>
                    <a:pt x="277" y="542"/>
                    <a:pt x="292" y="543"/>
                    <a:pt x="307" y="543"/>
                  </a:cubicBezTo>
                  <a:cubicBezTo>
                    <a:pt x="436" y="543"/>
                    <a:pt x="561" y="453"/>
                    <a:pt x="572" y="325"/>
                  </a:cubicBezTo>
                  <a:cubicBezTo>
                    <a:pt x="584" y="182"/>
                    <a:pt x="501" y="39"/>
                    <a:pt x="346" y="3"/>
                  </a:cubicBezTo>
                  <a:cubicBezTo>
                    <a:pt x="332" y="1"/>
                    <a:pt x="319" y="0"/>
                    <a:pt x="30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008050" y="3646000"/>
              <a:ext cx="14325" cy="13600"/>
            </a:xfrm>
            <a:custGeom>
              <a:avLst/>
              <a:gdLst/>
              <a:ahLst/>
              <a:cxnLst/>
              <a:rect l="l" t="t" r="r" b="b"/>
              <a:pathLst>
                <a:path w="573" h="544" extrusionOk="0">
                  <a:moveTo>
                    <a:pt x="295" y="1"/>
                  </a:moveTo>
                  <a:cubicBezTo>
                    <a:pt x="233" y="1"/>
                    <a:pt x="166" y="18"/>
                    <a:pt x="120" y="65"/>
                  </a:cubicBezTo>
                  <a:cubicBezTo>
                    <a:pt x="96" y="88"/>
                    <a:pt x="60" y="124"/>
                    <a:pt x="48" y="148"/>
                  </a:cubicBezTo>
                  <a:cubicBezTo>
                    <a:pt x="36" y="172"/>
                    <a:pt x="36" y="196"/>
                    <a:pt x="13" y="231"/>
                  </a:cubicBezTo>
                  <a:cubicBezTo>
                    <a:pt x="1" y="315"/>
                    <a:pt x="36" y="386"/>
                    <a:pt x="72" y="446"/>
                  </a:cubicBezTo>
                  <a:cubicBezTo>
                    <a:pt x="120" y="493"/>
                    <a:pt x="167" y="529"/>
                    <a:pt x="239" y="541"/>
                  </a:cubicBezTo>
                  <a:lnTo>
                    <a:pt x="275" y="541"/>
                  </a:lnTo>
                  <a:cubicBezTo>
                    <a:pt x="286" y="542"/>
                    <a:pt x="298" y="543"/>
                    <a:pt x="310" y="543"/>
                  </a:cubicBezTo>
                  <a:cubicBezTo>
                    <a:pt x="393" y="543"/>
                    <a:pt x="471" y="507"/>
                    <a:pt x="513" y="434"/>
                  </a:cubicBezTo>
                  <a:cubicBezTo>
                    <a:pt x="536" y="410"/>
                    <a:pt x="548" y="362"/>
                    <a:pt x="548" y="327"/>
                  </a:cubicBezTo>
                  <a:cubicBezTo>
                    <a:pt x="572" y="291"/>
                    <a:pt x="548" y="231"/>
                    <a:pt x="536" y="184"/>
                  </a:cubicBezTo>
                  <a:cubicBezTo>
                    <a:pt x="525" y="124"/>
                    <a:pt x="477" y="65"/>
                    <a:pt x="417" y="29"/>
                  </a:cubicBezTo>
                  <a:cubicBezTo>
                    <a:pt x="394" y="17"/>
                    <a:pt x="370" y="5"/>
                    <a:pt x="346" y="5"/>
                  </a:cubicBezTo>
                  <a:cubicBezTo>
                    <a:pt x="330" y="2"/>
                    <a:pt x="313" y="1"/>
                    <a:pt x="2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802500" y="3765075"/>
              <a:ext cx="14600" cy="13325"/>
            </a:xfrm>
            <a:custGeom>
              <a:avLst/>
              <a:gdLst/>
              <a:ahLst/>
              <a:cxnLst/>
              <a:rect l="l" t="t" r="r" b="b"/>
              <a:pathLst>
                <a:path w="584" h="533" extrusionOk="0">
                  <a:moveTo>
                    <a:pt x="272" y="0"/>
                  </a:moveTo>
                  <a:cubicBezTo>
                    <a:pt x="159" y="0"/>
                    <a:pt x="54" y="69"/>
                    <a:pt x="12" y="183"/>
                  </a:cubicBezTo>
                  <a:cubicBezTo>
                    <a:pt x="12" y="195"/>
                    <a:pt x="0" y="219"/>
                    <a:pt x="0" y="219"/>
                  </a:cubicBezTo>
                  <a:cubicBezTo>
                    <a:pt x="0" y="362"/>
                    <a:pt x="84" y="517"/>
                    <a:pt x="239" y="528"/>
                  </a:cubicBezTo>
                  <a:cubicBezTo>
                    <a:pt x="255" y="531"/>
                    <a:pt x="273" y="533"/>
                    <a:pt x="291" y="533"/>
                  </a:cubicBezTo>
                  <a:cubicBezTo>
                    <a:pt x="347" y="533"/>
                    <a:pt x="405" y="517"/>
                    <a:pt x="441" y="481"/>
                  </a:cubicBezTo>
                  <a:cubicBezTo>
                    <a:pt x="489" y="433"/>
                    <a:pt x="536" y="397"/>
                    <a:pt x="548" y="314"/>
                  </a:cubicBezTo>
                  <a:cubicBezTo>
                    <a:pt x="584" y="171"/>
                    <a:pt x="489" y="40"/>
                    <a:pt x="346" y="5"/>
                  </a:cubicBezTo>
                  <a:lnTo>
                    <a:pt x="322" y="5"/>
                  </a:lnTo>
                  <a:cubicBezTo>
                    <a:pt x="305" y="1"/>
                    <a:pt x="288" y="0"/>
                    <a:pt x="2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023950" y="3621525"/>
              <a:ext cx="14325" cy="13675"/>
            </a:xfrm>
            <a:custGeom>
              <a:avLst/>
              <a:gdLst/>
              <a:ahLst/>
              <a:cxnLst/>
              <a:rect l="l" t="t" r="r" b="b"/>
              <a:pathLst>
                <a:path w="573" h="547" extrusionOk="0">
                  <a:moveTo>
                    <a:pt x="262" y="1"/>
                  </a:moveTo>
                  <a:cubicBezTo>
                    <a:pt x="132" y="1"/>
                    <a:pt x="23" y="98"/>
                    <a:pt x="13" y="222"/>
                  </a:cubicBezTo>
                  <a:cubicBezTo>
                    <a:pt x="1" y="377"/>
                    <a:pt x="72" y="520"/>
                    <a:pt x="239" y="544"/>
                  </a:cubicBezTo>
                  <a:cubicBezTo>
                    <a:pt x="252" y="546"/>
                    <a:pt x="266" y="547"/>
                    <a:pt x="279" y="547"/>
                  </a:cubicBezTo>
                  <a:cubicBezTo>
                    <a:pt x="410" y="547"/>
                    <a:pt x="538" y="447"/>
                    <a:pt x="548" y="317"/>
                  </a:cubicBezTo>
                  <a:cubicBezTo>
                    <a:pt x="572" y="163"/>
                    <a:pt x="465" y="20"/>
                    <a:pt x="322" y="8"/>
                  </a:cubicBezTo>
                  <a:cubicBezTo>
                    <a:pt x="302" y="3"/>
                    <a:pt x="282" y="1"/>
                    <a:pt x="26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716175" y="3810850"/>
              <a:ext cx="13725" cy="13675"/>
            </a:xfrm>
            <a:custGeom>
              <a:avLst/>
              <a:gdLst/>
              <a:ahLst/>
              <a:cxnLst/>
              <a:rect l="l" t="t" r="r" b="b"/>
              <a:pathLst>
                <a:path w="549" h="547" extrusionOk="0">
                  <a:moveTo>
                    <a:pt x="266" y="0"/>
                  </a:moveTo>
                  <a:cubicBezTo>
                    <a:pt x="141" y="0"/>
                    <a:pt x="23" y="99"/>
                    <a:pt x="13" y="233"/>
                  </a:cubicBezTo>
                  <a:lnTo>
                    <a:pt x="13" y="257"/>
                  </a:lnTo>
                  <a:cubicBezTo>
                    <a:pt x="1" y="388"/>
                    <a:pt x="84" y="507"/>
                    <a:pt x="227" y="543"/>
                  </a:cubicBezTo>
                  <a:cubicBezTo>
                    <a:pt x="242" y="545"/>
                    <a:pt x="256" y="547"/>
                    <a:pt x="271" y="547"/>
                  </a:cubicBezTo>
                  <a:cubicBezTo>
                    <a:pt x="400" y="547"/>
                    <a:pt x="526" y="456"/>
                    <a:pt x="536" y="317"/>
                  </a:cubicBezTo>
                  <a:cubicBezTo>
                    <a:pt x="548" y="198"/>
                    <a:pt x="501" y="79"/>
                    <a:pt x="394" y="31"/>
                  </a:cubicBezTo>
                  <a:cubicBezTo>
                    <a:pt x="370" y="19"/>
                    <a:pt x="358" y="7"/>
                    <a:pt x="322" y="7"/>
                  </a:cubicBezTo>
                  <a:cubicBezTo>
                    <a:pt x="303" y="2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6"/>
          <p:cNvGrpSpPr/>
          <p:nvPr/>
        </p:nvGrpSpPr>
        <p:grpSpPr>
          <a:xfrm>
            <a:off x="5202063" y="4121297"/>
            <a:ext cx="3941609" cy="1021956"/>
            <a:chOff x="2582150" y="3714800"/>
            <a:chExt cx="2689050" cy="697200"/>
          </a:xfrm>
        </p:grpSpPr>
        <p:sp>
          <p:nvSpPr>
            <p:cNvPr id="501" name="Google Shape;501;p6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6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6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6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6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6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6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6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6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6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6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6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6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6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6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6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6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6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6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6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6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6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6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6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6"/>
          <p:cNvGrpSpPr/>
          <p:nvPr/>
        </p:nvGrpSpPr>
        <p:grpSpPr>
          <a:xfrm flipH="1">
            <a:off x="38" y="4121297"/>
            <a:ext cx="3941609" cy="1021956"/>
            <a:chOff x="2582150" y="3714800"/>
            <a:chExt cx="2689050" cy="697200"/>
          </a:xfrm>
        </p:grpSpPr>
        <p:sp>
          <p:nvSpPr>
            <p:cNvPr id="562" name="Google Shape;562;p6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6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6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6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6"/>
          <p:cNvGrpSpPr/>
          <p:nvPr/>
        </p:nvGrpSpPr>
        <p:grpSpPr>
          <a:xfrm rot="10800000">
            <a:off x="157" y="95"/>
            <a:ext cx="1146035" cy="1362783"/>
            <a:chOff x="3048875" y="2669025"/>
            <a:chExt cx="504550" cy="599975"/>
          </a:xfrm>
        </p:grpSpPr>
        <p:sp>
          <p:nvSpPr>
            <p:cNvPr id="623" name="Google Shape;623;p6"/>
            <p:cNvSpPr/>
            <p:nvPr/>
          </p:nvSpPr>
          <p:spPr>
            <a:xfrm>
              <a:off x="3048875" y="3200825"/>
              <a:ext cx="57175" cy="68175"/>
            </a:xfrm>
            <a:custGeom>
              <a:avLst/>
              <a:gdLst/>
              <a:ahLst/>
              <a:cxnLst/>
              <a:rect l="l" t="t" r="r" b="b"/>
              <a:pathLst>
                <a:path w="2287" h="2727" extrusionOk="0">
                  <a:moveTo>
                    <a:pt x="2215" y="0"/>
                  </a:moveTo>
                  <a:cubicBezTo>
                    <a:pt x="2180" y="0"/>
                    <a:pt x="2156" y="12"/>
                    <a:pt x="2120" y="36"/>
                  </a:cubicBezTo>
                  <a:lnTo>
                    <a:pt x="1" y="2727"/>
                  </a:lnTo>
                  <a:lnTo>
                    <a:pt x="358" y="2727"/>
                  </a:lnTo>
                  <a:lnTo>
                    <a:pt x="2287" y="286"/>
                  </a:lnTo>
                  <a:cubicBezTo>
                    <a:pt x="2275" y="250"/>
                    <a:pt x="2251" y="203"/>
                    <a:pt x="2239" y="179"/>
                  </a:cubicBezTo>
                  <a:cubicBezTo>
                    <a:pt x="2227" y="119"/>
                    <a:pt x="2215" y="60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3117925" y="2833225"/>
              <a:ext cx="56300" cy="351550"/>
            </a:xfrm>
            <a:custGeom>
              <a:avLst/>
              <a:gdLst/>
              <a:ahLst/>
              <a:cxnLst/>
              <a:rect l="l" t="t" r="r" b="b"/>
              <a:pathLst>
                <a:path w="2252" h="14062" extrusionOk="0">
                  <a:moveTo>
                    <a:pt x="2251" y="0"/>
                  </a:moveTo>
                  <a:lnTo>
                    <a:pt x="2251" y="0"/>
                  </a:lnTo>
                  <a:cubicBezTo>
                    <a:pt x="2216" y="12"/>
                    <a:pt x="2204" y="36"/>
                    <a:pt x="2168" y="36"/>
                  </a:cubicBezTo>
                  <a:cubicBezTo>
                    <a:pt x="2140" y="50"/>
                    <a:pt x="2113" y="57"/>
                    <a:pt x="2088" y="57"/>
                  </a:cubicBezTo>
                  <a:cubicBezTo>
                    <a:pt x="2050" y="57"/>
                    <a:pt x="2013" y="41"/>
                    <a:pt x="1977" y="12"/>
                  </a:cubicBezTo>
                  <a:lnTo>
                    <a:pt x="1" y="14026"/>
                  </a:lnTo>
                  <a:cubicBezTo>
                    <a:pt x="72" y="14038"/>
                    <a:pt x="180" y="14049"/>
                    <a:pt x="275" y="14061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3174200" y="2826975"/>
              <a:ext cx="144675" cy="8050"/>
            </a:xfrm>
            <a:custGeom>
              <a:avLst/>
              <a:gdLst/>
              <a:ahLst/>
              <a:cxnLst/>
              <a:rect l="l" t="t" r="r" b="b"/>
              <a:pathLst>
                <a:path w="5787" h="322" extrusionOk="0">
                  <a:moveTo>
                    <a:pt x="24" y="0"/>
                  </a:moveTo>
                  <a:lnTo>
                    <a:pt x="24" y="0"/>
                  </a:lnTo>
                  <a:cubicBezTo>
                    <a:pt x="48" y="12"/>
                    <a:pt x="48" y="24"/>
                    <a:pt x="60" y="36"/>
                  </a:cubicBezTo>
                  <a:cubicBezTo>
                    <a:pt x="72" y="119"/>
                    <a:pt x="60" y="203"/>
                    <a:pt x="0" y="262"/>
                  </a:cubicBezTo>
                  <a:lnTo>
                    <a:pt x="5763" y="322"/>
                  </a:lnTo>
                  <a:cubicBezTo>
                    <a:pt x="5739" y="226"/>
                    <a:pt x="5763" y="131"/>
                    <a:pt x="5787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3128650" y="3208250"/>
              <a:ext cx="68500" cy="60175"/>
            </a:xfrm>
            <a:custGeom>
              <a:avLst/>
              <a:gdLst/>
              <a:ahLst/>
              <a:cxnLst/>
              <a:rect l="l" t="t" r="r" b="b"/>
              <a:pathLst>
                <a:path w="2740" h="2407" extrusionOk="0">
                  <a:moveTo>
                    <a:pt x="203" y="1"/>
                  </a:moveTo>
                  <a:cubicBezTo>
                    <a:pt x="155" y="72"/>
                    <a:pt x="96" y="144"/>
                    <a:pt x="1" y="191"/>
                  </a:cubicBezTo>
                  <a:lnTo>
                    <a:pt x="2346" y="2406"/>
                  </a:lnTo>
                  <a:lnTo>
                    <a:pt x="273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3202775" y="3124925"/>
              <a:ext cx="147350" cy="144075"/>
            </a:xfrm>
            <a:custGeom>
              <a:avLst/>
              <a:gdLst/>
              <a:ahLst/>
              <a:cxnLst/>
              <a:rect l="l" t="t" r="r" b="b"/>
              <a:pathLst>
                <a:path w="5894" h="5763" extrusionOk="0">
                  <a:moveTo>
                    <a:pt x="5703" y="0"/>
                  </a:moveTo>
                  <a:lnTo>
                    <a:pt x="0" y="5763"/>
                  </a:lnTo>
                  <a:lnTo>
                    <a:pt x="393" y="5763"/>
                  </a:lnTo>
                  <a:lnTo>
                    <a:pt x="5894" y="191"/>
                  </a:lnTo>
                  <a:cubicBezTo>
                    <a:pt x="5822" y="143"/>
                    <a:pt x="5751" y="84"/>
                    <a:pt x="57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3367375" y="2941850"/>
              <a:ext cx="161950" cy="165825"/>
            </a:xfrm>
            <a:custGeom>
              <a:avLst/>
              <a:gdLst/>
              <a:ahLst/>
              <a:cxnLst/>
              <a:rect l="l" t="t" r="r" b="b"/>
              <a:pathLst>
                <a:path w="6478" h="6633" extrusionOk="0">
                  <a:moveTo>
                    <a:pt x="6311" y="1"/>
                  </a:moveTo>
                  <a:lnTo>
                    <a:pt x="0" y="6442"/>
                  </a:lnTo>
                  <a:cubicBezTo>
                    <a:pt x="72" y="6490"/>
                    <a:pt x="131" y="6561"/>
                    <a:pt x="191" y="6633"/>
                  </a:cubicBezTo>
                  <a:lnTo>
                    <a:pt x="6477" y="203"/>
                  </a:lnTo>
                  <a:cubicBezTo>
                    <a:pt x="6466" y="191"/>
                    <a:pt x="6466" y="156"/>
                    <a:pt x="6466" y="144"/>
                  </a:cubicBezTo>
                  <a:cubicBezTo>
                    <a:pt x="6382" y="132"/>
                    <a:pt x="6323" y="72"/>
                    <a:pt x="631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3356050" y="3130875"/>
              <a:ext cx="23850" cy="137550"/>
            </a:xfrm>
            <a:custGeom>
              <a:avLst/>
              <a:gdLst/>
              <a:ahLst/>
              <a:cxnLst/>
              <a:rect l="l" t="t" r="r" b="b"/>
              <a:pathLst>
                <a:path w="954" h="5502" extrusionOk="0">
                  <a:moveTo>
                    <a:pt x="287" y="0"/>
                  </a:moveTo>
                  <a:cubicBezTo>
                    <a:pt x="231" y="28"/>
                    <a:pt x="175" y="40"/>
                    <a:pt x="119" y="40"/>
                  </a:cubicBezTo>
                  <a:cubicBezTo>
                    <a:pt x="80" y="40"/>
                    <a:pt x="40" y="34"/>
                    <a:pt x="1" y="24"/>
                  </a:cubicBezTo>
                  <a:lnTo>
                    <a:pt x="1" y="24"/>
                  </a:lnTo>
                  <a:lnTo>
                    <a:pt x="668" y="5501"/>
                  </a:lnTo>
                  <a:lnTo>
                    <a:pt x="953" y="550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"/>
            <p:cNvSpPr/>
            <p:nvPr/>
          </p:nvSpPr>
          <p:spPr>
            <a:xfrm>
              <a:off x="3310225" y="2699575"/>
              <a:ext cx="19975" cy="123550"/>
            </a:xfrm>
            <a:custGeom>
              <a:avLst/>
              <a:gdLst/>
              <a:ahLst/>
              <a:cxnLst/>
              <a:rect l="l" t="t" r="r" b="b"/>
              <a:pathLst>
                <a:path w="799" h="4942" extrusionOk="0">
                  <a:moveTo>
                    <a:pt x="274" y="0"/>
                  </a:moveTo>
                  <a:cubicBezTo>
                    <a:pt x="262" y="0"/>
                    <a:pt x="239" y="12"/>
                    <a:pt x="227" y="12"/>
                  </a:cubicBezTo>
                  <a:cubicBezTo>
                    <a:pt x="155" y="48"/>
                    <a:pt x="84" y="48"/>
                    <a:pt x="0" y="48"/>
                  </a:cubicBezTo>
                  <a:lnTo>
                    <a:pt x="524" y="4941"/>
                  </a:lnTo>
                  <a:cubicBezTo>
                    <a:pt x="536" y="4929"/>
                    <a:pt x="572" y="4918"/>
                    <a:pt x="584" y="4918"/>
                  </a:cubicBezTo>
                  <a:cubicBezTo>
                    <a:pt x="629" y="4895"/>
                    <a:pt x="679" y="4887"/>
                    <a:pt x="725" y="4887"/>
                  </a:cubicBezTo>
                  <a:cubicBezTo>
                    <a:pt x="751" y="4887"/>
                    <a:pt x="776" y="4889"/>
                    <a:pt x="798" y="489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"/>
            <p:cNvSpPr/>
            <p:nvPr/>
          </p:nvSpPr>
          <p:spPr>
            <a:xfrm>
              <a:off x="3338500" y="2828750"/>
              <a:ext cx="94675" cy="9550"/>
            </a:xfrm>
            <a:custGeom>
              <a:avLst/>
              <a:gdLst/>
              <a:ahLst/>
              <a:cxnLst/>
              <a:rect l="l" t="t" r="r" b="b"/>
              <a:pathLst>
                <a:path w="3787" h="382" extrusionOk="0">
                  <a:moveTo>
                    <a:pt x="1" y="1"/>
                  </a:moveTo>
                  <a:cubicBezTo>
                    <a:pt x="1" y="12"/>
                    <a:pt x="24" y="12"/>
                    <a:pt x="24" y="24"/>
                  </a:cubicBezTo>
                  <a:cubicBezTo>
                    <a:pt x="48" y="120"/>
                    <a:pt x="48" y="191"/>
                    <a:pt x="36" y="286"/>
                  </a:cubicBezTo>
                  <a:lnTo>
                    <a:pt x="3787" y="382"/>
                  </a:lnTo>
                  <a:cubicBezTo>
                    <a:pt x="3775" y="370"/>
                    <a:pt x="3775" y="358"/>
                    <a:pt x="3775" y="346"/>
                  </a:cubicBezTo>
                  <a:cubicBezTo>
                    <a:pt x="3739" y="251"/>
                    <a:pt x="3739" y="179"/>
                    <a:pt x="3751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3531375" y="2913875"/>
              <a:ext cx="22050" cy="23850"/>
            </a:xfrm>
            <a:custGeom>
              <a:avLst/>
              <a:gdLst/>
              <a:ahLst/>
              <a:cxnLst/>
              <a:rect l="l" t="t" r="r" b="b"/>
              <a:pathLst>
                <a:path w="882" h="954" extrusionOk="0">
                  <a:moveTo>
                    <a:pt x="882" y="1"/>
                  </a:moveTo>
                  <a:lnTo>
                    <a:pt x="1" y="787"/>
                  </a:lnTo>
                  <a:cubicBezTo>
                    <a:pt x="84" y="787"/>
                    <a:pt x="179" y="846"/>
                    <a:pt x="227" y="953"/>
                  </a:cubicBezTo>
                  <a:lnTo>
                    <a:pt x="882" y="370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"/>
            <p:cNvSpPr/>
            <p:nvPr/>
          </p:nvSpPr>
          <p:spPr>
            <a:xfrm>
              <a:off x="3319750" y="2693325"/>
              <a:ext cx="118200" cy="135750"/>
            </a:xfrm>
            <a:custGeom>
              <a:avLst/>
              <a:gdLst/>
              <a:ahLst/>
              <a:cxnLst/>
              <a:rect l="l" t="t" r="r" b="b"/>
              <a:pathLst>
                <a:path w="4728" h="5430" extrusionOk="0">
                  <a:moveTo>
                    <a:pt x="191" y="0"/>
                  </a:moveTo>
                  <a:cubicBezTo>
                    <a:pt x="143" y="72"/>
                    <a:pt x="72" y="143"/>
                    <a:pt x="0" y="191"/>
                  </a:cubicBezTo>
                  <a:lnTo>
                    <a:pt x="4537" y="5429"/>
                  </a:lnTo>
                  <a:cubicBezTo>
                    <a:pt x="4584" y="5346"/>
                    <a:pt x="4644" y="5287"/>
                    <a:pt x="4727" y="5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6"/>
            <p:cNvSpPr/>
            <p:nvPr/>
          </p:nvSpPr>
          <p:spPr>
            <a:xfrm>
              <a:off x="3446250" y="2840650"/>
              <a:ext cx="82775" cy="98250"/>
            </a:xfrm>
            <a:custGeom>
              <a:avLst/>
              <a:gdLst/>
              <a:ahLst/>
              <a:cxnLst/>
              <a:rect l="l" t="t" r="r" b="b"/>
              <a:pathLst>
                <a:path w="3311" h="3930" extrusionOk="0">
                  <a:moveTo>
                    <a:pt x="215" y="1"/>
                  </a:moveTo>
                  <a:cubicBezTo>
                    <a:pt x="179" y="60"/>
                    <a:pt x="96" y="120"/>
                    <a:pt x="12" y="144"/>
                  </a:cubicBezTo>
                  <a:lnTo>
                    <a:pt x="1" y="144"/>
                  </a:lnTo>
                  <a:lnTo>
                    <a:pt x="3132" y="3930"/>
                  </a:lnTo>
                  <a:cubicBezTo>
                    <a:pt x="3156" y="3835"/>
                    <a:pt x="3215" y="3751"/>
                    <a:pt x="3311" y="371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6"/>
            <p:cNvSpPr/>
            <p:nvPr/>
          </p:nvSpPr>
          <p:spPr>
            <a:xfrm>
              <a:off x="3528700" y="2944550"/>
              <a:ext cx="24725" cy="46750"/>
            </a:xfrm>
            <a:custGeom>
              <a:avLst/>
              <a:gdLst/>
              <a:ahLst/>
              <a:cxnLst/>
              <a:rect l="l" t="t" r="r" b="b"/>
              <a:pathLst>
                <a:path w="989" h="1870" extrusionOk="0">
                  <a:moveTo>
                    <a:pt x="274" y="0"/>
                  </a:moveTo>
                  <a:cubicBezTo>
                    <a:pt x="239" y="24"/>
                    <a:pt x="215" y="36"/>
                    <a:pt x="167" y="60"/>
                  </a:cubicBezTo>
                  <a:cubicBezTo>
                    <a:pt x="138" y="66"/>
                    <a:pt x="108" y="69"/>
                    <a:pt x="79" y="69"/>
                  </a:cubicBezTo>
                  <a:cubicBezTo>
                    <a:pt x="51" y="69"/>
                    <a:pt x="24" y="66"/>
                    <a:pt x="1" y="60"/>
                  </a:cubicBezTo>
                  <a:lnTo>
                    <a:pt x="1" y="60"/>
                  </a:lnTo>
                  <a:cubicBezTo>
                    <a:pt x="1" y="72"/>
                    <a:pt x="1" y="95"/>
                    <a:pt x="13" y="119"/>
                  </a:cubicBezTo>
                  <a:lnTo>
                    <a:pt x="989" y="1869"/>
                  </a:lnTo>
                  <a:lnTo>
                    <a:pt x="989" y="131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3292950" y="2669025"/>
              <a:ext cx="34550" cy="31750"/>
            </a:xfrm>
            <a:custGeom>
              <a:avLst/>
              <a:gdLst/>
              <a:ahLst/>
              <a:cxnLst/>
              <a:rect l="l" t="t" r="r" b="b"/>
              <a:pathLst>
                <a:path w="1382" h="1270" extrusionOk="0">
                  <a:moveTo>
                    <a:pt x="694" y="1"/>
                  </a:moveTo>
                  <a:cubicBezTo>
                    <a:pt x="629" y="1"/>
                    <a:pt x="564" y="11"/>
                    <a:pt x="501" y="32"/>
                  </a:cubicBezTo>
                  <a:cubicBezTo>
                    <a:pt x="179" y="151"/>
                    <a:pt x="1" y="508"/>
                    <a:pt x="96" y="841"/>
                  </a:cubicBezTo>
                  <a:cubicBezTo>
                    <a:pt x="191" y="1091"/>
                    <a:pt x="429" y="1258"/>
                    <a:pt x="680" y="1270"/>
                  </a:cubicBezTo>
                  <a:cubicBezTo>
                    <a:pt x="751" y="1270"/>
                    <a:pt x="822" y="1270"/>
                    <a:pt x="906" y="1234"/>
                  </a:cubicBezTo>
                  <a:cubicBezTo>
                    <a:pt x="953" y="1234"/>
                    <a:pt x="965" y="1222"/>
                    <a:pt x="965" y="1222"/>
                  </a:cubicBezTo>
                  <a:lnTo>
                    <a:pt x="1049" y="1175"/>
                  </a:lnTo>
                  <a:cubicBezTo>
                    <a:pt x="1132" y="1139"/>
                    <a:pt x="1203" y="1056"/>
                    <a:pt x="1251" y="984"/>
                  </a:cubicBezTo>
                  <a:cubicBezTo>
                    <a:pt x="1346" y="841"/>
                    <a:pt x="1382" y="627"/>
                    <a:pt x="1311" y="436"/>
                  </a:cubicBezTo>
                  <a:cubicBezTo>
                    <a:pt x="1215" y="169"/>
                    <a:pt x="958" y="1"/>
                    <a:pt x="6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3103950" y="3184550"/>
              <a:ext cx="32475" cy="31650"/>
            </a:xfrm>
            <a:custGeom>
              <a:avLst/>
              <a:gdLst/>
              <a:ahLst/>
              <a:cxnLst/>
              <a:rect l="l" t="t" r="r" b="b"/>
              <a:pathLst>
                <a:path w="1299" h="1266" extrusionOk="0">
                  <a:moveTo>
                    <a:pt x="669" y="1"/>
                  </a:moveTo>
                  <a:cubicBezTo>
                    <a:pt x="631" y="1"/>
                    <a:pt x="594" y="3"/>
                    <a:pt x="560" y="8"/>
                  </a:cubicBezTo>
                  <a:cubicBezTo>
                    <a:pt x="512" y="8"/>
                    <a:pt x="489" y="20"/>
                    <a:pt x="441" y="44"/>
                  </a:cubicBezTo>
                  <a:cubicBezTo>
                    <a:pt x="179" y="127"/>
                    <a:pt x="0" y="401"/>
                    <a:pt x="12" y="663"/>
                  </a:cubicBezTo>
                  <a:cubicBezTo>
                    <a:pt x="12" y="723"/>
                    <a:pt x="24" y="782"/>
                    <a:pt x="36" y="842"/>
                  </a:cubicBezTo>
                  <a:cubicBezTo>
                    <a:pt x="60" y="854"/>
                    <a:pt x="72" y="901"/>
                    <a:pt x="84" y="937"/>
                  </a:cubicBezTo>
                  <a:cubicBezTo>
                    <a:pt x="204" y="1141"/>
                    <a:pt x="419" y="1266"/>
                    <a:pt x="649" y="1266"/>
                  </a:cubicBezTo>
                  <a:cubicBezTo>
                    <a:pt x="714" y="1266"/>
                    <a:pt x="780" y="1256"/>
                    <a:pt x="846" y="1235"/>
                  </a:cubicBezTo>
                  <a:cubicBezTo>
                    <a:pt x="905" y="1211"/>
                    <a:pt x="953" y="1187"/>
                    <a:pt x="989" y="1151"/>
                  </a:cubicBezTo>
                  <a:cubicBezTo>
                    <a:pt x="1072" y="1092"/>
                    <a:pt x="1143" y="1032"/>
                    <a:pt x="1191" y="961"/>
                  </a:cubicBezTo>
                  <a:cubicBezTo>
                    <a:pt x="1274" y="818"/>
                    <a:pt x="1298" y="616"/>
                    <a:pt x="1239" y="425"/>
                  </a:cubicBezTo>
                  <a:cubicBezTo>
                    <a:pt x="1167" y="235"/>
                    <a:pt x="1024" y="80"/>
                    <a:pt x="834" y="20"/>
                  </a:cubicBezTo>
                  <a:cubicBezTo>
                    <a:pt x="778" y="6"/>
                    <a:pt x="722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3340000" y="3100100"/>
              <a:ext cx="35125" cy="32400"/>
            </a:xfrm>
            <a:custGeom>
              <a:avLst/>
              <a:gdLst/>
              <a:ahLst/>
              <a:cxnLst/>
              <a:rect l="l" t="t" r="r" b="b"/>
              <a:pathLst>
                <a:path w="1405" h="1296" extrusionOk="0">
                  <a:moveTo>
                    <a:pt x="710" y="1"/>
                  </a:moveTo>
                  <a:cubicBezTo>
                    <a:pt x="644" y="1"/>
                    <a:pt x="575" y="14"/>
                    <a:pt x="512" y="41"/>
                  </a:cubicBezTo>
                  <a:lnTo>
                    <a:pt x="500" y="41"/>
                  </a:lnTo>
                  <a:cubicBezTo>
                    <a:pt x="167" y="172"/>
                    <a:pt x="0" y="517"/>
                    <a:pt x="107" y="838"/>
                  </a:cubicBezTo>
                  <a:cubicBezTo>
                    <a:pt x="119" y="898"/>
                    <a:pt x="155" y="946"/>
                    <a:pt x="179" y="1005"/>
                  </a:cubicBezTo>
                  <a:cubicBezTo>
                    <a:pt x="238" y="1077"/>
                    <a:pt x="298" y="1136"/>
                    <a:pt x="393" y="1196"/>
                  </a:cubicBezTo>
                  <a:cubicBezTo>
                    <a:pt x="464" y="1243"/>
                    <a:pt x="560" y="1267"/>
                    <a:pt x="631" y="1291"/>
                  </a:cubicBezTo>
                  <a:cubicBezTo>
                    <a:pt x="652" y="1294"/>
                    <a:pt x="673" y="1295"/>
                    <a:pt x="695" y="1295"/>
                  </a:cubicBezTo>
                  <a:cubicBezTo>
                    <a:pt x="761" y="1295"/>
                    <a:pt x="831" y="1282"/>
                    <a:pt x="893" y="1255"/>
                  </a:cubicBezTo>
                  <a:cubicBezTo>
                    <a:pt x="1226" y="1136"/>
                    <a:pt x="1405" y="779"/>
                    <a:pt x="1298" y="457"/>
                  </a:cubicBezTo>
                  <a:cubicBezTo>
                    <a:pt x="1286" y="410"/>
                    <a:pt x="1274" y="362"/>
                    <a:pt x="1238" y="338"/>
                  </a:cubicBezTo>
                  <a:cubicBezTo>
                    <a:pt x="1226" y="231"/>
                    <a:pt x="1155" y="160"/>
                    <a:pt x="1072" y="112"/>
                  </a:cubicBezTo>
                  <a:cubicBezTo>
                    <a:pt x="988" y="53"/>
                    <a:pt x="881" y="5"/>
                    <a:pt x="774" y="5"/>
                  </a:cubicBezTo>
                  <a:cubicBezTo>
                    <a:pt x="753" y="2"/>
                    <a:pt x="732" y="1"/>
                    <a:pt x="7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3163775" y="2824375"/>
              <a:ext cx="12225" cy="10675"/>
            </a:xfrm>
            <a:custGeom>
              <a:avLst/>
              <a:gdLst/>
              <a:ahLst/>
              <a:cxnLst/>
              <a:rect l="l" t="t" r="r" b="b"/>
              <a:pathLst>
                <a:path w="489" h="427" extrusionOk="0">
                  <a:moveTo>
                    <a:pt x="251" y="0"/>
                  </a:moveTo>
                  <a:cubicBezTo>
                    <a:pt x="228" y="0"/>
                    <a:pt x="204" y="3"/>
                    <a:pt x="179" y="9"/>
                  </a:cubicBezTo>
                  <a:cubicBezTo>
                    <a:pt x="60" y="56"/>
                    <a:pt x="1" y="176"/>
                    <a:pt x="36" y="295"/>
                  </a:cubicBezTo>
                  <a:cubicBezTo>
                    <a:pt x="60" y="330"/>
                    <a:pt x="84" y="378"/>
                    <a:pt x="132" y="402"/>
                  </a:cubicBezTo>
                  <a:cubicBezTo>
                    <a:pt x="168" y="416"/>
                    <a:pt x="205" y="427"/>
                    <a:pt x="245" y="427"/>
                  </a:cubicBezTo>
                  <a:cubicBezTo>
                    <a:pt x="269" y="427"/>
                    <a:pt x="295" y="423"/>
                    <a:pt x="322" y="414"/>
                  </a:cubicBezTo>
                  <a:cubicBezTo>
                    <a:pt x="358" y="390"/>
                    <a:pt x="382" y="378"/>
                    <a:pt x="405" y="366"/>
                  </a:cubicBezTo>
                  <a:cubicBezTo>
                    <a:pt x="465" y="307"/>
                    <a:pt x="489" y="223"/>
                    <a:pt x="465" y="140"/>
                  </a:cubicBezTo>
                  <a:cubicBezTo>
                    <a:pt x="465" y="128"/>
                    <a:pt x="441" y="116"/>
                    <a:pt x="429" y="104"/>
                  </a:cubicBezTo>
                  <a:cubicBezTo>
                    <a:pt x="384" y="31"/>
                    <a:pt x="324" y="0"/>
                    <a:pt x="25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3431975" y="2823200"/>
              <a:ext cx="22625" cy="21500"/>
            </a:xfrm>
            <a:custGeom>
              <a:avLst/>
              <a:gdLst/>
              <a:ahLst/>
              <a:cxnLst/>
              <a:rect l="l" t="t" r="r" b="b"/>
              <a:pathLst>
                <a:path w="905" h="860" extrusionOk="0">
                  <a:moveTo>
                    <a:pt x="452" y="1"/>
                  </a:moveTo>
                  <a:cubicBezTo>
                    <a:pt x="401" y="1"/>
                    <a:pt x="349" y="11"/>
                    <a:pt x="298" y="32"/>
                  </a:cubicBezTo>
                  <a:cubicBezTo>
                    <a:pt x="274" y="44"/>
                    <a:pt x="250" y="44"/>
                    <a:pt x="238" y="56"/>
                  </a:cubicBezTo>
                  <a:cubicBezTo>
                    <a:pt x="155" y="80"/>
                    <a:pt x="95" y="163"/>
                    <a:pt x="48" y="234"/>
                  </a:cubicBezTo>
                  <a:cubicBezTo>
                    <a:pt x="36" y="270"/>
                    <a:pt x="36" y="294"/>
                    <a:pt x="12" y="330"/>
                  </a:cubicBezTo>
                  <a:cubicBezTo>
                    <a:pt x="0" y="401"/>
                    <a:pt x="0" y="484"/>
                    <a:pt x="36" y="568"/>
                  </a:cubicBezTo>
                  <a:cubicBezTo>
                    <a:pt x="36" y="580"/>
                    <a:pt x="48" y="580"/>
                    <a:pt x="48" y="592"/>
                  </a:cubicBezTo>
                  <a:cubicBezTo>
                    <a:pt x="105" y="764"/>
                    <a:pt x="270" y="859"/>
                    <a:pt x="444" y="859"/>
                  </a:cubicBezTo>
                  <a:cubicBezTo>
                    <a:pt x="486" y="859"/>
                    <a:pt x="529" y="853"/>
                    <a:pt x="572" y="842"/>
                  </a:cubicBezTo>
                  <a:lnTo>
                    <a:pt x="583" y="842"/>
                  </a:lnTo>
                  <a:cubicBezTo>
                    <a:pt x="667" y="818"/>
                    <a:pt x="750" y="770"/>
                    <a:pt x="786" y="699"/>
                  </a:cubicBezTo>
                  <a:cubicBezTo>
                    <a:pt x="881" y="592"/>
                    <a:pt x="905" y="425"/>
                    <a:pt x="845" y="294"/>
                  </a:cubicBezTo>
                  <a:cubicBezTo>
                    <a:pt x="790" y="119"/>
                    <a:pt x="628" y="1"/>
                    <a:pt x="4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3317375" y="2821475"/>
              <a:ext cx="22350" cy="22125"/>
            </a:xfrm>
            <a:custGeom>
              <a:avLst/>
              <a:gdLst/>
              <a:ahLst/>
              <a:cxnLst/>
              <a:rect l="l" t="t" r="r" b="b"/>
              <a:pathLst>
                <a:path w="894" h="885" extrusionOk="0">
                  <a:moveTo>
                    <a:pt x="455" y="1"/>
                  </a:moveTo>
                  <a:cubicBezTo>
                    <a:pt x="405" y="1"/>
                    <a:pt x="348" y="9"/>
                    <a:pt x="298" y="18"/>
                  </a:cubicBezTo>
                  <a:cubicBezTo>
                    <a:pt x="274" y="30"/>
                    <a:pt x="250" y="30"/>
                    <a:pt x="238" y="53"/>
                  </a:cubicBezTo>
                  <a:cubicBezTo>
                    <a:pt x="155" y="89"/>
                    <a:pt x="95" y="172"/>
                    <a:pt x="48" y="256"/>
                  </a:cubicBezTo>
                  <a:cubicBezTo>
                    <a:pt x="12" y="351"/>
                    <a:pt x="0" y="446"/>
                    <a:pt x="12" y="542"/>
                  </a:cubicBezTo>
                  <a:cubicBezTo>
                    <a:pt x="12" y="553"/>
                    <a:pt x="12" y="577"/>
                    <a:pt x="36" y="589"/>
                  </a:cubicBezTo>
                  <a:cubicBezTo>
                    <a:pt x="72" y="732"/>
                    <a:pt x="191" y="827"/>
                    <a:pt x="334" y="863"/>
                  </a:cubicBezTo>
                  <a:cubicBezTo>
                    <a:pt x="368" y="878"/>
                    <a:pt x="405" y="885"/>
                    <a:pt x="443" y="885"/>
                  </a:cubicBezTo>
                  <a:cubicBezTo>
                    <a:pt x="495" y="885"/>
                    <a:pt x="547" y="872"/>
                    <a:pt x="595" y="851"/>
                  </a:cubicBezTo>
                  <a:lnTo>
                    <a:pt x="607" y="851"/>
                  </a:lnTo>
                  <a:cubicBezTo>
                    <a:pt x="750" y="804"/>
                    <a:pt x="846" y="684"/>
                    <a:pt x="881" y="553"/>
                  </a:cubicBezTo>
                  <a:cubicBezTo>
                    <a:pt x="893" y="482"/>
                    <a:pt x="893" y="387"/>
                    <a:pt x="869" y="303"/>
                  </a:cubicBezTo>
                  <a:cubicBezTo>
                    <a:pt x="869" y="292"/>
                    <a:pt x="846" y="292"/>
                    <a:pt x="846" y="268"/>
                  </a:cubicBezTo>
                  <a:cubicBezTo>
                    <a:pt x="786" y="125"/>
                    <a:pt x="655" y="18"/>
                    <a:pt x="512" y="6"/>
                  </a:cubicBezTo>
                  <a:cubicBezTo>
                    <a:pt x="495" y="2"/>
                    <a:pt x="475" y="1"/>
                    <a:pt x="4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6"/>
            <p:cNvSpPr/>
            <p:nvPr/>
          </p:nvSpPr>
          <p:spPr>
            <a:xfrm>
              <a:off x="3196225" y="3268725"/>
              <a:ext cx="925" cy="275"/>
            </a:xfrm>
            <a:custGeom>
              <a:avLst/>
              <a:gdLst/>
              <a:ahLst/>
              <a:cxnLst/>
              <a:rect l="l" t="t" r="r" b="b"/>
              <a:pathLst>
                <a:path w="37" h="11" extrusionOk="0">
                  <a:moveTo>
                    <a:pt x="24" y="0"/>
                  </a:moveTo>
                  <a:cubicBezTo>
                    <a:pt x="16" y="0"/>
                    <a:pt x="8" y="11"/>
                    <a:pt x="0" y="11"/>
                  </a:cubicBezTo>
                  <a:lnTo>
                    <a:pt x="36" y="11"/>
                  </a:lnTo>
                  <a:cubicBezTo>
                    <a:pt x="32" y="3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"/>
            <p:cNvSpPr/>
            <p:nvPr/>
          </p:nvSpPr>
          <p:spPr>
            <a:xfrm>
              <a:off x="3524525" y="2933525"/>
              <a:ext cx="14025" cy="12750"/>
            </a:xfrm>
            <a:custGeom>
              <a:avLst/>
              <a:gdLst/>
              <a:ahLst/>
              <a:cxnLst/>
              <a:rect l="l" t="t" r="r" b="b"/>
              <a:pathLst>
                <a:path w="561" h="510" extrusionOk="0">
                  <a:moveTo>
                    <a:pt x="287" y="1"/>
                  </a:moveTo>
                  <a:cubicBezTo>
                    <a:pt x="263" y="1"/>
                    <a:pt x="227" y="1"/>
                    <a:pt x="203" y="24"/>
                  </a:cubicBezTo>
                  <a:cubicBezTo>
                    <a:pt x="84" y="48"/>
                    <a:pt x="1" y="120"/>
                    <a:pt x="1" y="227"/>
                  </a:cubicBezTo>
                  <a:cubicBezTo>
                    <a:pt x="1" y="262"/>
                    <a:pt x="1" y="298"/>
                    <a:pt x="25" y="334"/>
                  </a:cubicBezTo>
                  <a:cubicBezTo>
                    <a:pt x="49" y="405"/>
                    <a:pt x="108" y="465"/>
                    <a:pt x="180" y="501"/>
                  </a:cubicBezTo>
                  <a:cubicBezTo>
                    <a:pt x="203" y="507"/>
                    <a:pt x="230" y="510"/>
                    <a:pt x="258" y="510"/>
                  </a:cubicBezTo>
                  <a:cubicBezTo>
                    <a:pt x="287" y="510"/>
                    <a:pt x="316" y="507"/>
                    <a:pt x="346" y="501"/>
                  </a:cubicBezTo>
                  <a:cubicBezTo>
                    <a:pt x="394" y="477"/>
                    <a:pt x="418" y="465"/>
                    <a:pt x="453" y="441"/>
                  </a:cubicBezTo>
                  <a:cubicBezTo>
                    <a:pt x="525" y="382"/>
                    <a:pt x="561" y="274"/>
                    <a:pt x="513" y="179"/>
                  </a:cubicBezTo>
                  <a:lnTo>
                    <a:pt x="513" y="167"/>
                  </a:lnTo>
                  <a:cubicBezTo>
                    <a:pt x="465" y="60"/>
                    <a:pt x="38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3325700" y="2843050"/>
              <a:ext cx="34250" cy="258075"/>
            </a:xfrm>
            <a:custGeom>
              <a:avLst/>
              <a:gdLst/>
              <a:ahLst/>
              <a:cxnLst/>
              <a:rect l="l" t="t" r="r" b="b"/>
              <a:pathLst>
                <a:path w="1370" h="10323" extrusionOk="0">
                  <a:moveTo>
                    <a:pt x="262" y="0"/>
                  </a:moveTo>
                  <a:cubicBezTo>
                    <a:pt x="210" y="23"/>
                    <a:pt x="152" y="31"/>
                    <a:pt x="96" y="31"/>
                  </a:cubicBezTo>
                  <a:cubicBezTo>
                    <a:pt x="63" y="31"/>
                    <a:pt x="31" y="28"/>
                    <a:pt x="1" y="24"/>
                  </a:cubicBezTo>
                  <a:lnTo>
                    <a:pt x="1" y="24"/>
                  </a:lnTo>
                  <a:lnTo>
                    <a:pt x="1096" y="10323"/>
                  </a:lnTo>
                  <a:cubicBezTo>
                    <a:pt x="1167" y="10296"/>
                    <a:pt x="1232" y="10283"/>
                    <a:pt x="1300" y="10283"/>
                  </a:cubicBezTo>
                  <a:cubicBezTo>
                    <a:pt x="1323" y="10283"/>
                    <a:pt x="1346" y="10284"/>
                    <a:pt x="1370" y="1028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" name="Google Shape;645;p6"/>
          <p:cNvGrpSpPr/>
          <p:nvPr/>
        </p:nvGrpSpPr>
        <p:grpSpPr>
          <a:xfrm rot="10800000" flipH="1">
            <a:off x="7997632" y="95"/>
            <a:ext cx="1146035" cy="1362783"/>
            <a:chOff x="3048875" y="2669025"/>
            <a:chExt cx="504550" cy="599975"/>
          </a:xfrm>
        </p:grpSpPr>
        <p:sp>
          <p:nvSpPr>
            <p:cNvPr id="646" name="Google Shape;646;p6"/>
            <p:cNvSpPr/>
            <p:nvPr/>
          </p:nvSpPr>
          <p:spPr>
            <a:xfrm>
              <a:off x="3048875" y="3200825"/>
              <a:ext cx="57175" cy="68175"/>
            </a:xfrm>
            <a:custGeom>
              <a:avLst/>
              <a:gdLst/>
              <a:ahLst/>
              <a:cxnLst/>
              <a:rect l="l" t="t" r="r" b="b"/>
              <a:pathLst>
                <a:path w="2287" h="2727" extrusionOk="0">
                  <a:moveTo>
                    <a:pt x="2215" y="0"/>
                  </a:moveTo>
                  <a:cubicBezTo>
                    <a:pt x="2180" y="0"/>
                    <a:pt x="2156" y="12"/>
                    <a:pt x="2120" y="36"/>
                  </a:cubicBezTo>
                  <a:lnTo>
                    <a:pt x="1" y="2727"/>
                  </a:lnTo>
                  <a:lnTo>
                    <a:pt x="358" y="2727"/>
                  </a:lnTo>
                  <a:lnTo>
                    <a:pt x="2287" y="286"/>
                  </a:lnTo>
                  <a:cubicBezTo>
                    <a:pt x="2275" y="250"/>
                    <a:pt x="2251" y="203"/>
                    <a:pt x="2239" y="179"/>
                  </a:cubicBezTo>
                  <a:cubicBezTo>
                    <a:pt x="2227" y="119"/>
                    <a:pt x="2215" y="60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3117925" y="2833225"/>
              <a:ext cx="56300" cy="351550"/>
            </a:xfrm>
            <a:custGeom>
              <a:avLst/>
              <a:gdLst/>
              <a:ahLst/>
              <a:cxnLst/>
              <a:rect l="l" t="t" r="r" b="b"/>
              <a:pathLst>
                <a:path w="2252" h="14062" extrusionOk="0">
                  <a:moveTo>
                    <a:pt x="2251" y="0"/>
                  </a:moveTo>
                  <a:lnTo>
                    <a:pt x="2251" y="0"/>
                  </a:lnTo>
                  <a:cubicBezTo>
                    <a:pt x="2216" y="12"/>
                    <a:pt x="2204" y="36"/>
                    <a:pt x="2168" y="36"/>
                  </a:cubicBezTo>
                  <a:cubicBezTo>
                    <a:pt x="2140" y="50"/>
                    <a:pt x="2113" y="57"/>
                    <a:pt x="2088" y="57"/>
                  </a:cubicBezTo>
                  <a:cubicBezTo>
                    <a:pt x="2050" y="57"/>
                    <a:pt x="2013" y="41"/>
                    <a:pt x="1977" y="12"/>
                  </a:cubicBezTo>
                  <a:lnTo>
                    <a:pt x="1" y="14026"/>
                  </a:lnTo>
                  <a:cubicBezTo>
                    <a:pt x="72" y="14038"/>
                    <a:pt x="180" y="14049"/>
                    <a:pt x="275" y="14061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3174200" y="2826975"/>
              <a:ext cx="144675" cy="8050"/>
            </a:xfrm>
            <a:custGeom>
              <a:avLst/>
              <a:gdLst/>
              <a:ahLst/>
              <a:cxnLst/>
              <a:rect l="l" t="t" r="r" b="b"/>
              <a:pathLst>
                <a:path w="5787" h="322" extrusionOk="0">
                  <a:moveTo>
                    <a:pt x="24" y="0"/>
                  </a:moveTo>
                  <a:lnTo>
                    <a:pt x="24" y="0"/>
                  </a:lnTo>
                  <a:cubicBezTo>
                    <a:pt x="48" y="12"/>
                    <a:pt x="48" y="24"/>
                    <a:pt x="60" y="36"/>
                  </a:cubicBezTo>
                  <a:cubicBezTo>
                    <a:pt x="72" y="119"/>
                    <a:pt x="60" y="203"/>
                    <a:pt x="0" y="262"/>
                  </a:cubicBezTo>
                  <a:lnTo>
                    <a:pt x="5763" y="322"/>
                  </a:lnTo>
                  <a:cubicBezTo>
                    <a:pt x="5739" y="226"/>
                    <a:pt x="5763" y="131"/>
                    <a:pt x="5787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3128650" y="3208250"/>
              <a:ext cx="68500" cy="60175"/>
            </a:xfrm>
            <a:custGeom>
              <a:avLst/>
              <a:gdLst/>
              <a:ahLst/>
              <a:cxnLst/>
              <a:rect l="l" t="t" r="r" b="b"/>
              <a:pathLst>
                <a:path w="2740" h="2407" extrusionOk="0">
                  <a:moveTo>
                    <a:pt x="203" y="1"/>
                  </a:moveTo>
                  <a:cubicBezTo>
                    <a:pt x="155" y="72"/>
                    <a:pt x="96" y="144"/>
                    <a:pt x="1" y="191"/>
                  </a:cubicBezTo>
                  <a:lnTo>
                    <a:pt x="2346" y="2406"/>
                  </a:lnTo>
                  <a:lnTo>
                    <a:pt x="273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3202775" y="3124925"/>
              <a:ext cx="147350" cy="144075"/>
            </a:xfrm>
            <a:custGeom>
              <a:avLst/>
              <a:gdLst/>
              <a:ahLst/>
              <a:cxnLst/>
              <a:rect l="l" t="t" r="r" b="b"/>
              <a:pathLst>
                <a:path w="5894" h="5763" extrusionOk="0">
                  <a:moveTo>
                    <a:pt x="5703" y="0"/>
                  </a:moveTo>
                  <a:lnTo>
                    <a:pt x="0" y="5763"/>
                  </a:lnTo>
                  <a:lnTo>
                    <a:pt x="393" y="5763"/>
                  </a:lnTo>
                  <a:lnTo>
                    <a:pt x="5894" y="191"/>
                  </a:lnTo>
                  <a:cubicBezTo>
                    <a:pt x="5822" y="143"/>
                    <a:pt x="5751" y="84"/>
                    <a:pt x="57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3367375" y="2941850"/>
              <a:ext cx="161950" cy="165825"/>
            </a:xfrm>
            <a:custGeom>
              <a:avLst/>
              <a:gdLst/>
              <a:ahLst/>
              <a:cxnLst/>
              <a:rect l="l" t="t" r="r" b="b"/>
              <a:pathLst>
                <a:path w="6478" h="6633" extrusionOk="0">
                  <a:moveTo>
                    <a:pt x="6311" y="1"/>
                  </a:moveTo>
                  <a:lnTo>
                    <a:pt x="0" y="6442"/>
                  </a:lnTo>
                  <a:cubicBezTo>
                    <a:pt x="72" y="6490"/>
                    <a:pt x="131" y="6561"/>
                    <a:pt x="191" y="6633"/>
                  </a:cubicBezTo>
                  <a:lnTo>
                    <a:pt x="6477" y="203"/>
                  </a:lnTo>
                  <a:cubicBezTo>
                    <a:pt x="6466" y="191"/>
                    <a:pt x="6466" y="156"/>
                    <a:pt x="6466" y="144"/>
                  </a:cubicBezTo>
                  <a:cubicBezTo>
                    <a:pt x="6382" y="132"/>
                    <a:pt x="6323" y="72"/>
                    <a:pt x="631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3356050" y="3130875"/>
              <a:ext cx="23850" cy="137550"/>
            </a:xfrm>
            <a:custGeom>
              <a:avLst/>
              <a:gdLst/>
              <a:ahLst/>
              <a:cxnLst/>
              <a:rect l="l" t="t" r="r" b="b"/>
              <a:pathLst>
                <a:path w="954" h="5502" extrusionOk="0">
                  <a:moveTo>
                    <a:pt x="287" y="0"/>
                  </a:moveTo>
                  <a:cubicBezTo>
                    <a:pt x="231" y="28"/>
                    <a:pt x="175" y="40"/>
                    <a:pt x="119" y="40"/>
                  </a:cubicBezTo>
                  <a:cubicBezTo>
                    <a:pt x="80" y="40"/>
                    <a:pt x="40" y="34"/>
                    <a:pt x="1" y="24"/>
                  </a:cubicBezTo>
                  <a:lnTo>
                    <a:pt x="1" y="24"/>
                  </a:lnTo>
                  <a:lnTo>
                    <a:pt x="668" y="5501"/>
                  </a:lnTo>
                  <a:lnTo>
                    <a:pt x="953" y="550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3310225" y="2699575"/>
              <a:ext cx="19975" cy="123550"/>
            </a:xfrm>
            <a:custGeom>
              <a:avLst/>
              <a:gdLst/>
              <a:ahLst/>
              <a:cxnLst/>
              <a:rect l="l" t="t" r="r" b="b"/>
              <a:pathLst>
                <a:path w="799" h="4942" extrusionOk="0">
                  <a:moveTo>
                    <a:pt x="274" y="0"/>
                  </a:moveTo>
                  <a:cubicBezTo>
                    <a:pt x="262" y="0"/>
                    <a:pt x="239" y="12"/>
                    <a:pt x="227" y="12"/>
                  </a:cubicBezTo>
                  <a:cubicBezTo>
                    <a:pt x="155" y="48"/>
                    <a:pt x="84" y="48"/>
                    <a:pt x="0" y="48"/>
                  </a:cubicBezTo>
                  <a:lnTo>
                    <a:pt x="524" y="4941"/>
                  </a:lnTo>
                  <a:cubicBezTo>
                    <a:pt x="536" y="4929"/>
                    <a:pt x="572" y="4918"/>
                    <a:pt x="584" y="4918"/>
                  </a:cubicBezTo>
                  <a:cubicBezTo>
                    <a:pt x="629" y="4895"/>
                    <a:pt x="679" y="4887"/>
                    <a:pt x="725" y="4887"/>
                  </a:cubicBezTo>
                  <a:cubicBezTo>
                    <a:pt x="751" y="4887"/>
                    <a:pt x="776" y="4889"/>
                    <a:pt x="798" y="489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3338500" y="2828750"/>
              <a:ext cx="94675" cy="9550"/>
            </a:xfrm>
            <a:custGeom>
              <a:avLst/>
              <a:gdLst/>
              <a:ahLst/>
              <a:cxnLst/>
              <a:rect l="l" t="t" r="r" b="b"/>
              <a:pathLst>
                <a:path w="3787" h="382" extrusionOk="0">
                  <a:moveTo>
                    <a:pt x="1" y="1"/>
                  </a:moveTo>
                  <a:cubicBezTo>
                    <a:pt x="1" y="12"/>
                    <a:pt x="24" y="12"/>
                    <a:pt x="24" y="24"/>
                  </a:cubicBezTo>
                  <a:cubicBezTo>
                    <a:pt x="48" y="120"/>
                    <a:pt x="48" y="191"/>
                    <a:pt x="36" y="286"/>
                  </a:cubicBezTo>
                  <a:lnTo>
                    <a:pt x="3787" y="382"/>
                  </a:lnTo>
                  <a:cubicBezTo>
                    <a:pt x="3775" y="370"/>
                    <a:pt x="3775" y="358"/>
                    <a:pt x="3775" y="346"/>
                  </a:cubicBezTo>
                  <a:cubicBezTo>
                    <a:pt x="3739" y="251"/>
                    <a:pt x="3739" y="179"/>
                    <a:pt x="3751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"/>
            <p:cNvSpPr/>
            <p:nvPr/>
          </p:nvSpPr>
          <p:spPr>
            <a:xfrm>
              <a:off x="3531375" y="2913875"/>
              <a:ext cx="22050" cy="23850"/>
            </a:xfrm>
            <a:custGeom>
              <a:avLst/>
              <a:gdLst/>
              <a:ahLst/>
              <a:cxnLst/>
              <a:rect l="l" t="t" r="r" b="b"/>
              <a:pathLst>
                <a:path w="882" h="954" extrusionOk="0">
                  <a:moveTo>
                    <a:pt x="882" y="1"/>
                  </a:moveTo>
                  <a:lnTo>
                    <a:pt x="1" y="787"/>
                  </a:lnTo>
                  <a:cubicBezTo>
                    <a:pt x="84" y="787"/>
                    <a:pt x="179" y="846"/>
                    <a:pt x="227" y="953"/>
                  </a:cubicBezTo>
                  <a:lnTo>
                    <a:pt x="882" y="370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3319750" y="2693325"/>
              <a:ext cx="118200" cy="135750"/>
            </a:xfrm>
            <a:custGeom>
              <a:avLst/>
              <a:gdLst/>
              <a:ahLst/>
              <a:cxnLst/>
              <a:rect l="l" t="t" r="r" b="b"/>
              <a:pathLst>
                <a:path w="4728" h="5430" extrusionOk="0">
                  <a:moveTo>
                    <a:pt x="191" y="0"/>
                  </a:moveTo>
                  <a:cubicBezTo>
                    <a:pt x="143" y="72"/>
                    <a:pt x="72" y="143"/>
                    <a:pt x="0" y="191"/>
                  </a:cubicBezTo>
                  <a:lnTo>
                    <a:pt x="4537" y="5429"/>
                  </a:lnTo>
                  <a:cubicBezTo>
                    <a:pt x="4584" y="5346"/>
                    <a:pt x="4644" y="5287"/>
                    <a:pt x="4727" y="5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3446250" y="2840650"/>
              <a:ext cx="82775" cy="98250"/>
            </a:xfrm>
            <a:custGeom>
              <a:avLst/>
              <a:gdLst/>
              <a:ahLst/>
              <a:cxnLst/>
              <a:rect l="l" t="t" r="r" b="b"/>
              <a:pathLst>
                <a:path w="3311" h="3930" extrusionOk="0">
                  <a:moveTo>
                    <a:pt x="215" y="1"/>
                  </a:moveTo>
                  <a:cubicBezTo>
                    <a:pt x="179" y="60"/>
                    <a:pt x="96" y="120"/>
                    <a:pt x="12" y="144"/>
                  </a:cubicBezTo>
                  <a:lnTo>
                    <a:pt x="1" y="144"/>
                  </a:lnTo>
                  <a:lnTo>
                    <a:pt x="3132" y="3930"/>
                  </a:lnTo>
                  <a:cubicBezTo>
                    <a:pt x="3156" y="3835"/>
                    <a:pt x="3215" y="3751"/>
                    <a:pt x="3311" y="371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3528700" y="2944550"/>
              <a:ext cx="24725" cy="46750"/>
            </a:xfrm>
            <a:custGeom>
              <a:avLst/>
              <a:gdLst/>
              <a:ahLst/>
              <a:cxnLst/>
              <a:rect l="l" t="t" r="r" b="b"/>
              <a:pathLst>
                <a:path w="989" h="1870" extrusionOk="0">
                  <a:moveTo>
                    <a:pt x="274" y="0"/>
                  </a:moveTo>
                  <a:cubicBezTo>
                    <a:pt x="239" y="24"/>
                    <a:pt x="215" y="36"/>
                    <a:pt x="167" y="60"/>
                  </a:cubicBezTo>
                  <a:cubicBezTo>
                    <a:pt x="138" y="66"/>
                    <a:pt x="108" y="69"/>
                    <a:pt x="79" y="69"/>
                  </a:cubicBezTo>
                  <a:cubicBezTo>
                    <a:pt x="51" y="69"/>
                    <a:pt x="24" y="66"/>
                    <a:pt x="1" y="60"/>
                  </a:cubicBezTo>
                  <a:lnTo>
                    <a:pt x="1" y="60"/>
                  </a:lnTo>
                  <a:cubicBezTo>
                    <a:pt x="1" y="72"/>
                    <a:pt x="1" y="95"/>
                    <a:pt x="13" y="119"/>
                  </a:cubicBezTo>
                  <a:lnTo>
                    <a:pt x="989" y="1869"/>
                  </a:lnTo>
                  <a:lnTo>
                    <a:pt x="989" y="131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3292950" y="2669025"/>
              <a:ext cx="34550" cy="31750"/>
            </a:xfrm>
            <a:custGeom>
              <a:avLst/>
              <a:gdLst/>
              <a:ahLst/>
              <a:cxnLst/>
              <a:rect l="l" t="t" r="r" b="b"/>
              <a:pathLst>
                <a:path w="1382" h="1270" extrusionOk="0">
                  <a:moveTo>
                    <a:pt x="694" y="1"/>
                  </a:moveTo>
                  <a:cubicBezTo>
                    <a:pt x="629" y="1"/>
                    <a:pt x="564" y="11"/>
                    <a:pt x="501" y="32"/>
                  </a:cubicBezTo>
                  <a:cubicBezTo>
                    <a:pt x="179" y="151"/>
                    <a:pt x="1" y="508"/>
                    <a:pt x="96" y="841"/>
                  </a:cubicBezTo>
                  <a:cubicBezTo>
                    <a:pt x="191" y="1091"/>
                    <a:pt x="429" y="1258"/>
                    <a:pt x="680" y="1270"/>
                  </a:cubicBezTo>
                  <a:cubicBezTo>
                    <a:pt x="751" y="1270"/>
                    <a:pt x="822" y="1270"/>
                    <a:pt x="906" y="1234"/>
                  </a:cubicBezTo>
                  <a:cubicBezTo>
                    <a:pt x="953" y="1234"/>
                    <a:pt x="965" y="1222"/>
                    <a:pt x="965" y="1222"/>
                  </a:cubicBezTo>
                  <a:lnTo>
                    <a:pt x="1049" y="1175"/>
                  </a:lnTo>
                  <a:cubicBezTo>
                    <a:pt x="1132" y="1139"/>
                    <a:pt x="1203" y="1056"/>
                    <a:pt x="1251" y="984"/>
                  </a:cubicBezTo>
                  <a:cubicBezTo>
                    <a:pt x="1346" y="841"/>
                    <a:pt x="1382" y="627"/>
                    <a:pt x="1311" y="436"/>
                  </a:cubicBezTo>
                  <a:cubicBezTo>
                    <a:pt x="1215" y="169"/>
                    <a:pt x="958" y="1"/>
                    <a:pt x="6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3103950" y="3184550"/>
              <a:ext cx="32475" cy="31650"/>
            </a:xfrm>
            <a:custGeom>
              <a:avLst/>
              <a:gdLst/>
              <a:ahLst/>
              <a:cxnLst/>
              <a:rect l="l" t="t" r="r" b="b"/>
              <a:pathLst>
                <a:path w="1299" h="1266" extrusionOk="0">
                  <a:moveTo>
                    <a:pt x="669" y="1"/>
                  </a:moveTo>
                  <a:cubicBezTo>
                    <a:pt x="631" y="1"/>
                    <a:pt x="594" y="3"/>
                    <a:pt x="560" y="8"/>
                  </a:cubicBezTo>
                  <a:cubicBezTo>
                    <a:pt x="512" y="8"/>
                    <a:pt x="489" y="20"/>
                    <a:pt x="441" y="44"/>
                  </a:cubicBezTo>
                  <a:cubicBezTo>
                    <a:pt x="179" y="127"/>
                    <a:pt x="0" y="401"/>
                    <a:pt x="12" y="663"/>
                  </a:cubicBezTo>
                  <a:cubicBezTo>
                    <a:pt x="12" y="723"/>
                    <a:pt x="24" y="782"/>
                    <a:pt x="36" y="842"/>
                  </a:cubicBezTo>
                  <a:cubicBezTo>
                    <a:pt x="60" y="854"/>
                    <a:pt x="72" y="901"/>
                    <a:pt x="84" y="937"/>
                  </a:cubicBezTo>
                  <a:cubicBezTo>
                    <a:pt x="204" y="1141"/>
                    <a:pt x="419" y="1266"/>
                    <a:pt x="649" y="1266"/>
                  </a:cubicBezTo>
                  <a:cubicBezTo>
                    <a:pt x="714" y="1266"/>
                    <a:pt x="780" y="1256"/>
                    <a:pt x="846" y="1235"/>
                  </a:cubicBezTo>
                  <a:cubicBezTo>
                    <a:pt x="905" y="1211"/>
                    <a:pt x="953" y="1187"/>
                    <a:pt x="989" y="1151"/>
                  </a:cubicBezTo>
                  <a:cubicBezTo>
                    <a:pt x="1072" y="1092"/>
                    <a:pt x="1143" y="1032"/>
                    <a:pt x="1191" y="961"/>
                  </a:cubicBezTo>
                  <a:cubicBezTo>
                    <a:pt x="1274" y="818"/>
                    <a:pt x="1298" y="616"/>
                    <a:pt x="1239" y="425"/>
                  </a:cubicBezTo>
                  <a:cubicBezTo>
                    <a:pt x="1167" y="235"/>
                    <a:pt x="1024" y="80"/>
                    <a:pt x="834" y="20"/>
                  </a:cubicBezTo>
                  <a:cubicBezTo>
                    <a:pt x="778" y="6"/>
                    <a:pt x="722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3340000" y="3100100"/>
              <a:ext cx="35125" cy="32400"/>
            </a:xfrm>
            <a:custGeom>
              <a:avLst/>
              <a:gdLst/>
              <a:ahLst/>
              <a:cxnLst/>
              <a:rect l="l" t="t" r="r" b="b"/>
              <a:pathLst>
                <a:path w="1405" h="1296" extrusionOk="0">
                  <a:moveTo>
                    <a:pt x="710" y="1"/>
                  </a:moveTo>
                  <a:cubicBezTo>
                    <a:pt x="644" y="1"/>
                    <a:pt x="575" y="14"/>
                    <a:pt x="512" y="41"/>
                  </a:cubicBezTo>
                  <a:lnTo>
                    <a:pt x="500" y="41"/>
                  </a:lnTo>
                  <a:cubicBezTo>
                    <a:pt x="167" y="172"/>
                    <a:pt x="0" y="517"/>
                    <a:pt x="107" y="838"/>
                  </a:cubicBezTo>
                  <a:cubicBezTo>
                    <a:pt x="119" y="898"/>
                    <a:pt x="155" y="946"/>
                    <a:pt x="179" y="1005"/>
                  </a:cubicBezTo>
                  <a:cubicBezTo>
                    <a:pt x="238" y="1077"/>
                    <a:pt x="298" y="1136"/>
                    <a:pt x="393" y="1196"/>
                  </a:cubicBezTo>
                  <a:cubicBezTo>
                    <a:pt x="464" y="1243"/>
                    <a:pt x="560" y="1267"/>
                    <a:pt x="631" y="1291"/>
                  </a:cubicBezTo>
                  <a:cubicBezTo>
                    <a:pt x="652" y="1294"/>
                    <a:pt x="673" y="1295"/>
                    <a:pt x="695" y="1295"/>
                  </a:cubicBezTo>
                  <a:cubicBezTo>
                    <a:pt x="761" y="1295"/>
                    <a:pt x="831" y="1282"/>
                    <a:pt x="893" y="1255"/>
                  </a:cubicBezTo>
                  <a:cubicBezTo>
                    <a:pt x="1226" y="1136"/>
                    <a:pt x="1405" y="779"/>
                    <a:pt x="1298" y="457"/>
                  </a:cubicBezTo>
                  <a:cubicBezTo>
                    <a:pt x="1286" y="410"/>
                    <a:pt x="1274" y="362"/>
                    <a:pt x="1238" y="338"/>
                  </a:cubicBezTo>
                  <a:cubicBezTo>
                    <a:pt x="1226" y="231"/>
                    <a:pt x="1155" y="160"/>
                    <a:pt x="1072" y="112"/>
                  </a:cubicBezTo>
                  <a:cubicBezTo>
                    <a:pt x="988" y="53"/>
                    <a:pt x="881" y="5"/>
                    <a:pt x="774" y="5"/>
                  </a:cubicBezTo>
                  <a:cubicBezTo>
                    <a:pt x="753" y="2"/>
                    <a:pt x="732" y="1"/>
                    <a:pt x="7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3163775" y="2824375"/>
              <a:ext cx="12225" cy="10675"/>
            </a:xfrm>
            <a:custGeom>
              <a:avLst/>
              <a:gdLst/>
              <a:ahLst/>
              <a:cxnLst/>
              <a:rect l="l" t="t" r="r" b="b"/>
              <a:pathLst>
                <a:path w="489" h="427" extrusionOk="0">
                  <a:moveTo>
                    <a:pt x="251" y="0"/>
                  </a:moveTo>
                  <a:cubicBezTo>
                    <a:pt x="228" y="0"/>
                    <a:pt x="204" y="3"/>
                    <a:pt x="179" y="9"/>
                  </a:cubicBezTo>
                  <a:cubicBezTo>
                    <a:pt x="60" y="56"/>
                    <a:pt x="1" y="176"/>
                    <a:pt x="36" y="295"/>
                  </a:cubicBezTo>
                  <a:cubicBezTo>
                    <a:pt x="60" y="330"/>
                    <a:pt x="84" y="378"/>
                    <a:pt x="132" y="402"/>
                  </a:cubicBezTo>
                  <a:cubicBezTo>
                    <a:pt x="168" y="416"/>
                    <a:pt x="205" y="427"/>
                    <a:pt x="245" y="427"/>
                  </a:cubicBezTo>
                  <a:cubicBezTo>
                    <a:pt x="269" y="427"/>
                    <a:pt x="295" y="423"/>
                    <a:pt x="322" y="414"/>
                  </a:cubicBezTo>
                  <a:cubicBezTo>
                    <a:pt x="358" y="390"/>
                    <a:pt x="382" y="378"/>
                    <a:pt x="405" y="366"/>
                  </a:cubicBezTo>
                  <a:cubicBezTo>
                    <a:pt x="465" y="307"/>
                    <a:pt x="489" y="223"/>
                    <a:pt x="465" y="140"/>
                  </a:cubicBezTo>
                  <a:cubicBezTo>
                    <a:pt x="465" y="128"/>
                    <a:pt x="441" y="116"/>
                    <a:pt x="429" y="104"/>
                  </a:cubicBezTo>
                  <a:cubicBezTo>
                    <a:pt x="384" y="31"/>
                    <a:pt x="324" y="0"/>
                    <a:pt x="25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3431975" y="2823200"/>
              <a:ext cx="22625" cy="21500"/>
            </a:xfrm>
            <a:custGeom>
              <a:avLst/>
              <a:gdLst/>
              <a:ahLst/>
              <a:cxnLst/>
              <a:rect l="l" t="t" r="r" b="b"/>
              <a:pathLst>
                <a:path w="905" h="860" extrusionOk="0">
                  <a:moveTo>
                    <a:pt x="452" y="1"/>
                  </a:moveTo>
                  <a:cubicBezTo>
                    <a:pt x="401" y="1"/>
                    <a:pt x="349" y="11"/>
                    <a:pt x="298" y="32"/>
                  </a:cubicBezTo>
                  <a:cubicBezTo>
                    <a:pt x="274" y="44"/>
                    <a:pt x="250" y="44"/>
                    <a:pt x="238" y="56"/>
                  </a:cubicBezTo>
                  <a:cubicBezTo>
                    <a:pt x="155" y="80"/>
                    <a:pt x="95" y="163"/>
                    <a:pt x="48" y="234"/>
                  </a:cubicBezTo>
                  <a:cubicBezTo>
                    <a:pt x="36" y="270"/>
                    <a:pt x="36" y="294"/>
                    <a:pt x="12" y="330"/>
                  </a:cubicBezTo>
                  <a:cubicBezTo>
                    <a:pt x="0" y="401"/>
                    <a:pt x="0" y="484"/>
                    <a:pt x="36" y="568"/>
                  </a:cubicBezTo>
                  <a:cubicBezTo>
                    <a:pt x="36" y="580"/>
                    <a:pt x="48" y="580"/>
                    <a:pt x="48" y="592"/>
                  </a:cubicBezTo>
                  <a:cubicBezTo>
                    <a:pt x="105" y="764"/>
                    <a:pt x="270" y="859"/>
                    <a:pt x="444" y="859"/>
                  </a:cubicBezTo>
                  <a:cubicBezTo>
                    <a:pt x="486" y="859"/>
                    <a:pt x="529" y="853"/>
                    <a:pt x="572" y="842"/>
                  </a:cubicBezTo>
                  <a:lnTo>
                    <a:pt x="583" y="842"/>
                  </a:lnTo>
                  <a:cubicBezTo>
                    <a:pt x="667" y="818"/>
                    <a:pt x="750" y="770"/>
                    <a:pt x="786" y="699"/>
                  </a:cubicBezTo>
                  <a:cubicBezTo>
                    <a:pt x="881" y="592"/>
                    <a:pt x="905" y="425"/>
                    <a:pt x="845" y="294"/>
                  </a:cubicBezTo>
                  <a:cubicBezTo>
                    <a:pt x="790" y="119"/>
                    <a:pt x="628" y="1"/>
                    <a:pt x="4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3317375" y="2821475"/>
              <a:ext cx="22350" cy="22125"/>
            </a:xfrm>
            <a:custGeom>
              <a:avLst/>
              <a:gdLst/>
              <a:ahLst/>
              <a:cxnLst/>
              <a:rect l="l" t="t" r="r" b="b"/>
              <a:pathLst>
                <a:path w="894" h="885" extrusionOk="0">
                  <a:moveTo>
                    <a:pt x="455" y="1"/>
                  </a:moveTo>
                  <a:cubicBezTo>
                    <a:pt x="405" y="1"/>
                    <a:pt x="348" y="9"/>
                    <a:pt x="298" y="18"/>
                  </a:cubicBezTo>
                  <a:cubicBezTo>
                    <a:pt x="274" y="30"/>
                    <a:pt x="250" y="30"/>
                    <a:pt x="238" y="53"/>
                  </a:cubicBezTo>
                  <a:cubicBezTo>
                    <a:pt x="155" y="89"/>
                    <a:pt x="95" y="172"/>
                    <a:pt x="48" y="256"/>
                  </a:cubicBezTo>
                  <a:cubicBezTo>
                    <a:pt x="12" y="351"/>
                    <a:pt x="0" y="446"/>
                    <a:pt x="12" y="542"/>
                  </a:cubicBezTo>
                  <a:cubicBezTo>
                    <a:pt x="12" y="553"/>
                    <a:pt x="12" y="577"/>
                    <a:pt x="36" y="589"/>
                  </a:cubicBezTo>
                  <a:cubicBezTo>
                    <a:pt x="72" y="732"/>
                    <a:pt x="191" y="827"/>
                    <a:pt x="334" y="863"/>
                  </a:cubicBezTo>
                  <a:cubicBezTo>
                    <a:pt x="368" y="878"/>
                    <a:pt x="405" y="885"/>
                    <a:pt x="443" y="885"/>
                  </a:cubicBezTo>
                  <a:cubicBezTo>
                    <a:pt x="495" y="885"/>
                    <a:pt x="547" y="872"/>
                    <a:pt x="595" y="851"/>
                  </a:cubicBezTo>
                  <a:lnTo>
                    <a:pt x="607" y="851"/>
                  </a:lnTo>
                  <a:cubicBezTo>
                    <a:pt x="750" y="804"/>
                    <a:pt x="846" y="684"/>
                    <a:pt x="881" y="553"/>
                  </a:cubicBezTo>
                  <a:cubicBezTo>
                    <a:pt x="893" y="482"/>
                    <a:pt x="893" y="387"/>
                    <a:pt x="869" y="303"/>
                  </a:cubicBezTo>
                  <a:cubicBezTo>
                    <a:pt x="869" y="292"/>
                    <a:pt x="846" y="292"/>
                    <a:pt x="846" y="268"/>
                  </a:cubicBezTo>
                  <a:cubicBezTo>
                    <a:pt x="786" y="125"/>
                    <a:pt x="655" y="18"/>
                    <a:pt x="512" y="6"/>
                  </a:cubicBezTo>
                  <a:cubicBezTo>
                    <a:pt x="495" y="2"/>
                    <a:pt x="475" y="1"/>
                    <a:pt x="4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3196225" y="3268725"/>
              <a:ext cx="925" cy="275"/>
            </a:xfrm>
            <a:custGeom>
              <a:avLst/>
              <a:gdLst/>
              <a:ahLst/>
              <a:cxnLst/>
              <a:rect l="l" t="t" r="r" b="b"/>
              <a:pathLst>
                <a:path w="37" h="11" extrusionOk="0">
                  <a:moveTo>
                    <a:pt x="24" y="0"/>
                  </a:moveTo>
                  <a:cubicBezTo>
                    <a:pt x="16" y="0"/>
                    <a:pt x="8" y="11"/>
                    <a:pt x="0" y="11"/>
                  </a:cubicBezTo>
                  <a:lnTo>
                    <a:pt x="36" y="11"/>
                  </a:lnTo>
                  <a:cubicBezTo>
                    <a:pt x="32" y="3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3524525" y="2933525"/>
              <a:ext cx="14025" cy="12750"/>
            </a:xfrm>
            <a:custGeom>
              <a:avLst/>
              <a:gdLst/>
              <a:ahLst/>
              <a:cxnLst/>
              <a:rect l="l" t="t" r="r" b="b"/>
              <a:pathLst>
                <a:path w="561" h="510" extrusionOk="0">
                  <a:moveTo>
                    <a:pt x="287" y="1"/>
                  </a:moveTo>
                  <a:cubicBezTo>
                    <a:pt x="263" y="1"/>
                    <a:pt x="227" y="1"/>
                    <a:pt x="203" y="24"/>
                  </a:cubicBezTo>
                  <a:cubicBezTo>
                    <a:pt x="84" y="48"/>
                    <a:pt x="1" y="120"/>
                    <a:pt x="1" y="227"/>
                  </a:cubicBezTo>
                  <a:cubicBezTo>
                    <a:pt x="1" y="262"/>
                    <a:pt x="1" y="298"/>
                    <a:pt x="25" y="334"/>
                  </a:cubicBezTo>
                  <a:cubicBezTo>
                    <a:pt x="49" y="405"/>
                    <a:pt x="108" y="465"/>
                    <a:pt x="180" y="501"/>
                  </a:cubicBezTo>
                  <a:cubicBezTo>
                    <a:pt x="203" y="507"/>
                    <a:pt x="230" y="510"/>
                    <a:pt x="258" y="510"/>
                  </a:cubicBezTo>
                  <a:cubicBezTo>
                    <a:pt x="287" y="510"/>
                    <a:pt x="316" y="507"/>
                    <a:pt x="346" y="501"/>
                  </a:cubicBezTo>
                  <a:cubicBezTo>
                    <a:pt x="394" y="477"/>
                    <a:pt x="418" y="465"/>
                    <a:pt x="453" y="441"/>
                  </a:cubicBezTo>
                  <a:cubicBezTo>
                    <a:pt x="525" y="382"/>
                    <a:pt x="561" y="274"/>
                    <a:pt x="513" y="179"/>
                  </a:cubicBezTo>
                  <a:lnTo>
                    <a:pt x="513" y="167"/>
                  </a:lnTo>
                  <a:cubicBezTo>
                    <a:pt x="465" y="60"/>
                    <a:pt x="38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3325700" y="2843050"/>
              <a:ext cx="34250" cy="258075"/>
            </a:xfrm>
            <a:custGeom>
              <a:avLst/>
              <a:gdLst/>
              <a:ahLst/>
              <a:cxnLst/>
              <a:rect l="l" t="t" r="r" b="b"/>
              <a:pathLst>
                <a:path w="1370" h="10323" extrusionOk="0">
                  <a:moveTo>
                    <a:pt x="262" y="0"/>
                  </a:moveTo>
                  <a:cubicBezTo>
                    <a:pt x="210" y="23"/>
                    <a:pt x="152" y="31"/>
                    <a:pt x="96" y="31"/>
                  </a:cubicBezTo>
                  <a:cubicBezTo>
                    <a:pt x="63" y="31"/>
                    <a:pt x="31" y="28"/>
                    <a:pt x="1" y="24"/>
                  </a:cubicBezTo>
                  <a:lnTo>
                    <a:pt x="1" y="24"/>
                  </a:lnTo>
                  <a:lnTo>
                    <a:pt x="1096" y="10323"/>
                  </a:lnTo>
                  <a:cubicBezTo>
                    <a:pt x="1167" y="10296"/>
                    <a:pt x="1232" y="10283"/>
                    <a:pt x="1300" y="10283"/>
                  </a:cubicBezTo>
                  <a:cubicBezTo>
                    <a:pt x="1323" y="10283"/>
                    <a:pt x="1346" y="10284"/>
                    <a:pt x="1370" y="1028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" name="Google Shape;66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7B54193-A307-4CF4-8265-72A2D02D832E}"/>
              </a:ext>
            </a:extLst>
          </p:cNvPr>
          <p:cNvSpPr/>
          <p:nvPr userDrawn="1"/>
        </p:nvSpPr>
        <p:spPr>
          <a:xfrm>
            <a:off x="0" y="3712029"/>
            <a:ext cx="9143667" cy="143147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4" name="Google Shape;1414;p13"/>
          <p:cNvGrpSpPr/>
          <p:nvPr/>
        </p:nvGrpSpPr>
        <p:grpSpPr>
          <a:xfrm rot="10800000">
            <a:off x="-22204" y="145"/>
            <a:ext cx="2094212" cy="1053578"/>
            <a:chOff x="4905075" y="2588800"/>
            <a:chExt cx="982875" cy="494475"/>
          </a:xfrm>
        </p:grpSpPr>
        <p:sp>
          <p:nvSpPr>
            <p:cNvPr id="1415" name="Google Shape;1415;p13"/>
            <p:cNvSpPr/>
            <p:nvPr/>
          </p:nvSpPr>
          <p:spPr>
            <a:xfrm>
              <a:off x="5082475" y="3000200"/>
              <a:ext cx="30675" cy="83075"/>
            </a:xfrm>
            <a:custGeom>
              <a:avLst/>
              <a:gdLst/>
              <a:ahLst/>
              <a:cxnLst/>
              <a:rect l="l" t="t" r="r" b="b"/>
              <a:pathLst>
                <a:path w="1227" h="3323" extrusionOk="0">
                  <a:moveTo>
                    <a:pt x="1048" y="1"/>
                  </a:moveTo>
                  <a:lnTo>
                    <a:pt x="0" y="3322"/>
                  </a:lnTo>
                  <a:lnTo>
                    <a:pt x="191" y="3322"/>
                  </a:lnTo>
                  <a:lnTo>
                    <a:pt x="1227" y="48"/>
                  </a:lnTo>
                  <a:cubicBezTo>
                    <a:pt x="1167" y="48"/>
                    <a:pt x="1108" y="36"/>
                    <a:pt x="10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3"/>
            <p:cNvSpPr/>
            <p:nvPr/>
          </p:nvSpPr>
          <p:spPr>
            <a:xfrm>
              <a:off x="4905075" y="308325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fill="none" extrusionOk="0">
                  <a:moveTo>
                    <a:pt x="12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3"/>
            <p:cNvSpPr/>
            <p:nvPr/>
          </p:nvSpPr>
          <p:spPr>
            <a:xfrm>
              <a:off x="5122050" y="2993050"/>
              <a:ext cx="87550" cy="45875"/>
            </a:xfrm>
            <a:custGeom>
              <a:avLst/>
              <a:gdLst/>
              <a:ahLst/>
              <a:cxnLst/>
              <a:rect l="l" t="t" r="r" b="b"/>
              <a:pathLst>
                <a:path w="3502" h="1835" extrusionOk="0">
                  <a:moveTo>
                    <a:pt x="72" y="1"/>
                  </a:moveTo>
                  <a:cubicBezTo>
                    <a:pt x="60" y="60"/>
                    <a:pt x="36" y="108"/>
                    <a:pt x="1" y="156"/>
                  </a:cubicBezTo>
                  <a:lnTo>
                    <a:pt x="3501" y="1834"/>
                  </a:lnTo>
                  <a:lnTo>
                    <a:pt x="3442" y="160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3"/>
            <p:cNvSpPr/>
            <p:nvPr/>
          </p:nvSpPr>
          <p:spPr>
            <a:xfrm>
              <a:off x="5213425" y="3035925"/>
              <a:ext cx="97675" cy="47050"/>
            </a:xfrm>
            <a:custGeom>
              <a:avLst/>
              <a:gdLst/>
              <a:ahLst/>
              <a:cxnLst/>
              <a:rect l="l" t="t" r="r" b="b"/>
              <a:pathLst>
                <a:path w="3907" h="1882" extrusionOk="0">
                  <a:moveTo>
                    <a:pt x="1" y="0"/>
                  </a:moveTo>
                  <a:lnTo>
                    <a:pt x="61" y="227"/>
                  </a:lnTo>
                  <a:lnTo>
                    <a:pt x="3501" y="1881"/>
                  </a:lnTo>
                  <a:lnTo>
                    <a:pt x="3906" y="18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4919950" y="2993050"/>
              <a:ext cx="185175" cy="90225"/>
            </a:xfrm>
            <a:custGeom>
              <a:avLst/>
              <a:gdLst/>
              <a:ahLst/>
              <a:cxnLst/>
              <a:rect l="l" t="t" r="r" b="b"/>
              <a:pathLst>
                <a:path w="7407" h="3609" extrusionOk="0">
                  <a:moveTo>
                    <a:pt x="7335" y="1"/>
                  </a:moveTo>
                  <a:lnTo>
                    <a:pt x="0" y="3608"/>
                  </a:lnTo>
                  <a:lnTo>
                    <a:pt x="417" y="3608"/>
                  </a:lnTo>
                  <a:lnTo>
                    <a:pt x="7406" y="179"/>
                  </a:lnTo>
                  <a:cubicBezTo>
                    <a:pt x="7394" y="167"/>
                    <a:pt x="7394" y="156"/>
                    <a:pt x="7382" y="156"/>
                  </a:cubicBezTo>
                  <a:cubicBezTo>
                    <a:pt x="7370" y="96"/>
                    <a:pt x="7347" y="48"/>
                    <a:pt x="733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3"/>
            <p:cNvSpPr/>
            <p:nvPr/>
          </p:nvSpPr>
          <p:spPr>
            <a:xfrm>
              <a:off x="4909525" y="2607000"/>
              <a:ext cx="182500" cy="476275"/>
            </a:xfrm>
            <a:custGeom>
              <a:avLst/>
              <a:gdLst/>
              <a:ahLst/>
              <a:cxnLst/>
              <a:rect l="l" t="t" r="r" b="b"/>
              <a:pathLst>
                <a:path w="7300" h="19051" extrusionOk="0">
                  <a:moveTo>
                    <a:pt x="7121" y="0"/>
                  </a:moveTo>
                  <a:lnTo>
                    <a:pt x="1" y="19050"/>
                  </a:lnTo>
                  <a:lnTo>
                    <a:pt x="191" y="19050"/>
                  </a:lnTo>
                  <a:lnTo>
                    <a:pt x="7299" y="60"/>
                  </a:lnTo>
                  <a:cubicBezTo>
                    <a:pt x="7240" y="48"/>
                    <a:pt x="7192" y="24"/>
                    <a:pt x="712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3"/>
            <p:cNvSpPr/>
            <p:nvPr/>
          </p:nvSpPr>
          <p:spPr>
            <a:xfrm>
              <a:off x="5113425" y="2823400"/>
              <a:ext cx="33075" cy="158075"/>
            </a:xfrm>
            <a:custGeom>
              <a:avLst/>
              <a:gdLst/>
              <a:ahLst/>
              <a:cxnLst/>
              <a:rect l="l" t="t" r="r" b="b"/>
              <a:pathLst>
                <a:path w="1323" h="6323" extrusionOk="0">
                  <a:moveTo>
                    <a:pt x="1143" y="0"/>
                  </a:moveTo>
                  <a:lnTo>
                    <a:pt x="0" y="6299"/>
                  </a:lnTo>
                  <a:cubicBezTo>
                    <a:pt x="60" y="6299"/>
                    <a:pt x="120" y="6311"/>
                    <a:pt x="179" y="6322"/>
                  </a:cubicBezTo>
                  <a:lnTo>
                    <a:pt x="1322" y="36"/>
                  </a:lnTo>
                  <a:cubicBezTo>
                    <a:pt x="1263" y="36"/>
                    <a:pt x="1203" y="24"/>
                    <a:pt x="114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5201525" y="2989775"/>
              <a:ext cx="925" cy="1225"/>
            </a:xfrm>
            <a:custGeom>
              <a:avLst/>
              <a:gdLst/>
              <a:ahLst/>
              <a:cxnLst/>
              <a:rect l="l" t="t" r="r" b="b"/>
              <a:pathLst>
                <a:path w="37" h="49" extrusionOk="0">
                  <a:moveTo>
                    <a:pt x="13" y="1"/>
                  </a:moveTo>
                  <a:cubicBezTo>
                    <a:pt x="13" y="13"/>
                    <a:pt x="1" y="37"/>
                    <a:pt x="1" y="48"/>
                  </a:cubicBezTo>
                  <a:lnTo>
                    <a:pt x="36" y="48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3"/>
            <p:cNvSpPr/>
            <p:nvPr/>
          </p:nvSpPr>
          <p:spPr>
            <a:xfrm>
              <a:off x="5156275" y="2820425"/>
              <a:ext cx="44975" cy="165800"/>
            </a:xfrm>
            <a:custGeom>
              <a:avLst/>
              <a:gdLst/>
              <a:ahLst/>
              <a:cxnLst/>
              <a:rect l="l" t="t" r="r" b="b"/>
              <a:pathLst>
                <a:path w="1799" h="6632" extrusionOk="0">
                  <a:moveTo>
                    <a:pt x="144" y="0"/>
                  </a:moveTo>
                  <a:cubicBezTo>
                    <a:pt x="132" y="24"/>
                    <a:pt x="120" y="36"/>
                    <a:pt x="96" y="36"/>
                  </a:cubicBezTo>
                  <a:cubicBezTo>
                    <a:pt x="72" y="48"/>
                    <a:pt x="25" y="84"/>
                    <a:pt x="1" y="95"/>
                  </a:cubicBezTo>
                  <a:lnTo>
                    <a:pt x="1608" y="6584"/>
                  </a:lnTo>
                  <a:cubicBezTo>
                    <a:pt x="1627" y="6573"/>
                    <a:pt x="1649" y="6568"/>
                    <a:pt x="1671" y="6568"/>
                  </a:cubicBezTo>
                  <a:cubicBezTo>
                    <a:pt x="1718" y="6568"/>
                    <a:pt x="1766" y="6591"/>
                    <a:pt x="1799" y="6632"/>
                  </a:cubicBezTo>
                  <a:lnTo>
                    <a:pt x="156" y="48"/>
                  </a:lnTo>
                  <a:cubicBezTo>
                    <a:pt x="156" y="36"/>
                    <a:pt x="144" y="12"/>
                    <a:pt x="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3"/>
            <p:cNvSpPr/>
            <p:nvPr/>
          </p:nvSpPr>
          <p:spPr>
            <a:xfrm>
              <a:off x="5198850" y="2995450"/>
              <a:ext cx="26525" cy="87825"/>
            </a:xfrm>
            <a:custGeom>
              <a:avLst/>
              <a:gdLst/>
              <a:ahLst/>
              <a:cxnLst/>
              <a:rect l="l" t="t" r="r" b="b"/>
              <a:pathLst>
                <a:path w="1061" h="3513" extrusionOk="0">
                  <a:moveTo>
                    <a:pt x="1" y="0"/>
                  </a:moveTo>
                  <a:lnTo>
                    <a:pt x="382" y="1512"/>
                  </a:lnTo>
                  <a:lnTo>
                    <a:pt x="441" y="1750"/>
                  </a:lnTo>
                  <a:lnTo>
                    <a:pt x="870" y="3512"/>
                  </a:lnTo>
                  <a:lnTo>
                    <a:pt x="1060" y="3512"/>
                  </a:lnTo>
                  <a:lnTo>
                    <a:pt x="644" y="1857"/>
                  </a:lnTo>
                  <a:lnTo>
                    <a:pt x="584" y="1619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5123550" y="2988600"/>
              <a:ext cx="175625" cy="8950"/>
            </a:xfrm>
            <a:custGeom>
              <a:avLst/>
              <a:gdLst/>
              <a:ahLst/>
              <a:cxnLst/>
              <a:rect l="l" t="t" r="r" b="b"/>
              <a:pathLst>
                <a:path w="7025" h="358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60"/>
                    <a:pt x="12" y="119"/>
                    <a:pt x="0" y="179"/>
                  </a:cubicBezTo>
                  <a:lnTo>
                    <a:pt x="24" y="179"/>
                  </a:lnTo>
                  <a:lnTo>
                    <a:pt x="3001" y="262"/>
                  </a:lnTo>
                  <a:lnTo>
                    <a:pt x="3191" y="262"/>
                  </a:lnTo>
                  <a:lnTo>
                    <a:pt x="6989" y="357"/>
                  </a:lnTo>
                  <a:lnTo>
                    <a:pt x="6977" y="286"/>
                  </a:lnTo>
                  <a:lnTo>
                    <a:pt x="6977" y="274"/>
                  </a:lnTo>
                  <a:lnTo>
                    <a:pt x="6977" y="262"/>
                  </a:lnTo>
                  <a:lnTo>
                    <a:pt x="6977" y="238"/>
                  </a:lnTo>
                  <a:lnTo>
                    <a:pt x="6977" y="226"/>
                  </a:lnTo>
                  <a:cubicBezTo>
                    <a:pt x="6977" y="226"/>
                    <a:pt x="6977" y="215"/>
                    <a:pt x="6989" y="215"/>
                  </a:cubicBezTo>
                  <a:lnTo>
                    <a:pt x="7025" y="167"/>
                  </a:lnTo>
                  <a:lnTo>
                    <a:pt x="3155" y="60"/>
                  </a:lnTo>
                  <a:lnTo>
                    <a:pt x="3120" y="95"/>
                  </a:lnTo>
                  <a:cubicBezTo>
                    <a:pt x="3108" y="119"/>
                    <a:pt x="3096" y="131"/>
                    <a:pt x="3060" y="155"/>
                  </a:cubicBezTo>
                  <a:cubicBezTo>
                    <a:pt x="3038" y="166"/>
                    <a:pt x="3013" y="171"/>
                    <a:pt x="2986" y="171"/>
                  </a:cubicBezTo>
                  <a:cubicBezTo>
                    <a:pt x="2927" y="171"/>
                    <a:pt x="2863" y="145"/>
                    <a:pt x="2822" y="95"/>
                  </a:cubicBezTo>
                  <a:lnTo>
                    <a:pt x="282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3"/>
            <p:cNvSpPr/>
            <p:nvPr/>
          </p:nvSpPr>
          <p:spPr>
            <a:xfrm>
              <a:off x="5302725" y="2995150"/>
              <a:ext cx="138750" cy="88125"/>
            </a:xfrm>
            <a:custGeom>
              <a:avLst/>
              <a:gdLst/>
              <a:ahLst/>
              <a:cxnLst/>
              <a:rect l="l" t="t" r="r" b="b"/>
              <a:pathLst>
                <a:path w="5550" h="3525" extrusionOk="0">
                  <a:moveTo>
                    <a:pt x="37" y="0"/>
                  </a:moveTo>
                  <a:lnTo>
                    <a:pt x="1" y="36"/>
                  </a:lnTo>
                  <a:lnTo>
                    <a:pt x="37" y="214"/>
                  </a:lnTo>
                  <a:lnTo>
                    <a:pt x="5216" y="3524"/>
                  </a:lnTo>
                  <a:lnTo>
                    <a:pt x="5549" y="352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3"/>
            <p:cNvSpPr/>
            <p:nvPr/>
          </p:nvSpPr>
          <p:spPr>
            <a:xfrm>
              <a:off x="5297675" y="2995725"/>
              <a:ext cx="21750" cy="84275"/>
            </a:xfrm>
            <a:custGeom>
              <a:avLst/>
              <a:gdLst/>
              <a:ahLst/>
              <a:cxnLst/>
              <a:rect l="l" t="t" r="r" b="b"/>
              <a:pathLst>
                <a:path w="870" h="3371" extrusionOk="0">
                  <a:moveTo>
                    <a:pt x="191" y="1"/>
                  </a:moveTo>
                  <a:lnTo>
                    <a:pt x="179" y="49"/>
                  </a:lnTo>
                  <a:cubicBezTo>
                    <a:pt x="156" y="72"/>
                    <a:pt x="122" y="90"/>
                    <a:pt x="89" y="90"/>
                  </a:cubicBezTo>
                  <a:cubicBezTo>
                    <a:pt x="71" y="90"/>
                    <a:pt x="53" y="85"/>
                    <a:pt x="36" y="72"/>
                  </a:cubicBezTo>
                  <a:cubicBezTo>
                    <a:pt x="12" y="60"/>
                    <a:pt x="12" y="37"/>
                    <a:pt x="0" y="13"/>
                  </a:cubicBezTo>
                  <a:lnTo>
                    <a:pt x="0" y="13"/>
                  </a:lnTo>
                  <a:lnTo>
                    <a:pt x="12" y="96"/>
                  </a:lnTo>
                  <a:lnTo>
                    <a:pt x="691" y="3370"/>
                  </a:lnTo>
                  <a:cubicBezTo>
                    <a:pt x="751" y="3335"/>
                    <a:pt x="810" y="3335"/>
                    <a:pt x="870" y="3335"/>
                  </a:cubicBezTo>
                  <a:lnTo>
                    <a:pt x="215" y="180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5349175" y="2817450"/>
              <a:ext cx="69375" cy="103300"/>
            </a:xfrm>
            <a:custGeom>
              <a:avLst/>
              <a:gdLst/>
              <a:ahLst/>
              <a:cxnLst/>
              <a:rect l="l" t="t" r="r" b="b"/>
              <a:pathLst>
                <a:path w="2775" h="4132" extrusionOk="0">
                  <a:moveTo>
                    <a:pt x="2620" y="0"/>
                  </a:moveTo>
                  <a:lnTo>
                    <a:pt x="0" y="3977"/>
                  </a:lnTo>
                  <a:lnTo>
                    <a:pt x="119" y="4132"/>
                  </a:lnTo>
                  <a:lnTo>
                    <a:pt x="2774" y="95"/>
                  </a:lnTo>
                  <a:cubicBezTo>
                    <a:pt x="2715" y="72"/>
                    <a:pt x="2667" y="36"/>
                    <a:pt x="26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3"/>
            <p:cNvSpPr/>
            <p:nvPr/>
          </p:nvSpPr>
          <p:spPr>
            <a:xfrm>
              <a:off x="5297975" y="2921625"/>
              <a:ext cx="51825" cy="76825"/>
            </a:xfrm>
            <a:custGeom>
              <a:avLst/>
              <a:gdLst/>
              <a:ahLst/>
              <a:cxnLst/>
              <a:rect l="l" t="t" r="r" b="b"/>
              <a:pathLst>
                <a:path w="2073" h="3073" extrusionOk="0">
                  <a:moveTo>
                    <a:pt x="1953" y="0"/>
                  </a:moveTo>
                  <a:lnTo>
                    <a:pt x="48" y="2882"/>
                  </a:lnTo>
                  <a:lnTo>
                    <a:pt x="12" y="2917"/>
                  </a:lnTo>
                  <a:cubicBezTo>
                    <a:pt x="12" y="2917"/>
                    <a:pt x="12" y="2941"/>
                    <a:pt x="0" y="2941"/>
                  </a:cubicBezTo>
                  <a:lnTo>
                    <a:pt x="0" y="2953"/>
                  </a:lnTo>
                  <a:lnTo>
                    <a:pt x="0" y="2965"/>
                  </a:lnTo>
                  <a:lnTo>
                    <a:pt x="0" y="2977"/>
                  </a:lnTo>
                  <a:lnTo>
                    <a:pt x="0" y="3001"/>
                  </a:lnTo>
                  <a:cubicBezTo>
                    <a:pt x="0" y="3024"/>
                    <a:pt x="12" y="3036"/>
                    <a:pt x="48" y="3060"/>
                  </a:cubicBezTo>
                  <a:cubicBezTo>
                    <a:pt x="60" y="3068"/>
                    <a:pt x="74" y="3072"/>
                    <a:pt x="90" y="3072"/>
                  </a:cubicBezTo>
                  <a:cubicBezTo>
                    <a:pt x="121" y="3072"/>
                    <a:pt x="155" y="3056"/>
                    <a:pt x="179" y="3024"/>
                  </a:cubicBezTo>
                  <a:lnTo>
                    <a:pt x="191" y="2989"/>
                  </a:lnTo>
                  <a:lnTo>
                    <a:pt x="227" y="2953"/>
                  </a:lnTo>
                  <a:lnTo>
                    <a:pt x="2072" y="155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3"/>
            <p:cNvSpPr/>
            <p:nvPr/>
          </p:nvSpPr>
          <p:spPr>
            <a:xfrm>
              <a:off x="5247975" y="2787475"/>
              <a:ext cx="2700" cy="1425"/>
            </a:xfrm>
            <a:custGeom>
              <a:avLst/>
              <a:gdLst/>
              <a:ahLst/>
              <a:cxnLst/>
              <a:rect l="l" t="t" r="r" b="b"/>
              <a:pathLst>
                <a:path w="108" h="57" extrusionOk="0">
                  <a:moveTo>
                    <a:pt x="48" y="1"/>
                  </a:moveTo>
                  <a:cubicBezTo>
                    <a:pt x="32" y="1"/>
                    <a:pt x="15" y="4"/>
                    <a:pt x="0" y="8"/>
                  </a:cubicBezTo>
                  <a:lnTo>
                    <a:pt x="48" y="56"/>
                  </a:lnTo>
                  <a:cubicBezTo>
                    <a:pt x="60" y="44"/>
                    <a:pt x="95" y="44"/>
                    <a:pt x="107" y="20"/>
                  </a:cubicBezTo>
                  <a:cubicBezTo>
                    <a:pt x="93" y="6"/>
                    <a:pt x="71" y="1"/>
                    <a:pt x="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5264925" y="2810300"/>
              <a:ext cx="211375" cy="272375"/>
            </a:xfrm>
            <a:custGeom>
              <a:avLst/>
              <a:gdLst/>
              <a:ahLst/>
              <a:cxnLst/>
              <a:rect l="l" t="t" r="r" b="b"/>
              <a:pathLst>
                <a:path w="8455" h="10895" extrusionOk="0">
                  <a:moveTo>
                    <a:pt x="132" y="0"/>
                  </a:moveTo>
                  <a:cubicBezTo>
                    <a:pt x="84" y="48"/>
                    <a:pt x="36" y="96"/>
                    <a:pt x="1" y="119"/>
                  </a:cubicBezTo>
                  <a:lnTo>
                    <a:pt x="3287" y="4429"/>
                  </a:lnTo>
                  <a:lnTo>
                    <a:pt x="3406" y="4572"/>
                  </a:lnTo>
                  <a:lnTo>
                    <a:pt x="8228" y="10895"/>
                  </a:lnTo>
                  <a:lnTo>
                    <a:pt x="8454" y="10895"/>
                  </a:lnTo>
                  <a:lnTo>
                    <a:pt x="3489" y="4406"/>
                  </a:lnTo>
                  <a:lnTo>
                    <a:pt x="3370" y="426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3"/>
            <p:cNvSpPr/>
            <p:nvPr/>
          </p:nvSpPr>
          <p:spPr>
            <a:xfrm>
              <a:off x="5094375" y="2607000"/>
              <a:ext cx="50025" cy="177725"/>
            </a:xfrm>
            <a:custGeom>
              <a:avLst/>
              <a:gdLst/>
              <a:ahLst/>
              <a:cxnLst/>
              <a:rect l="l" t="t" r="r" b="b"/>
              <a:pathLst>
                <a:path w="2001" h="7109" extrusionOk="0">
                  <a:moveTo>
                    <a:pt x="179" y="0"/>
                  </a:moveTo>
                  <a:cubicBezTo>
                    <a:pt x="120" y="48"/>
                    <a:pt x="60" y="60"/>
                    <a:pt x="0" y="60"/>
                  </a:cubicBezTo>
                  <a:lnTo>
                    <a:pt x="1822" y="7108"/>
                  </a:lnTo>
                  <a:cubicBezTo>
                    <a:pt x="1882" y="7085"/>
                    <a:pt x="1941" y="7073"/>
                    <a:pt x="2001" y="7073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3"/>
            <p:cNvSpPr/>
            <p:nvPr/>
          </p:nvSpPr>
          <p:spPr>
            <a:xfrm>
              <a:off x="5098850" y="2605500"/>
              <a:ext cx="150325" cy="186375"/>
            </a:xfrm>
            <a:custGeom>
              <a:avLst/>
              <a:gdLst/>
              <a:ahLst/>
              <a:cxnLst/>
              <a:rect l="l" t="t" r="r" b="b"/>
              <a:pathLst>
                <a:path w="6013" h="7455" extrusionOk="0">
                  <a:moveTo>
                    <a:pt x="60" y="1"/>
                  </a:moveTo>
                  <a:cubicBezTo>
                    <a:pt x="48" y="13"/>
                    <a:pt x="12" y="25"/>
                    <a:pt x="0" y="49"/>
                  </a:cubicBezTo>
                  <a:lnTo>
                    <a:pt x="5882" y="7454"/>
                  </a:lnTo>
                  <a:cubicBezTo>
                    <a:pt x="5906" y="7407"/>
                    <a:pt x="5965" y="7371"/>
                    <a:pt x="6013" y="7335"/>
                  </a:cubicBezTo>
                  <a:lnTo>
                    <a:pt x="5965" y="7276"/>
                  </a:lnTo>
                  <a:lnTo>
                    <a:pt x="322" y="17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5270300" y="2802250"/>
              <a:ext cx="141400" cy="10750"/>
            </a:xfrm>
            <a:custGeom>
              <a:avLst/>
              <a:gdLst/>
              <a:ahLst/>
              <a:cxnLst/>
              <a:rect l="l" t="t" r="r" b="b"/>
              <a:pathLst>
                <a:path w="5656" h="430" extrusionOk="0">
                  <a:moveTo>
                    <a:pt x="48" y="1"/>
                  </a:moveTo>
                  <a:lnTo>
                    <a:pt x="0" y="179"/>
                  </a:lnTo>
                  <a:lnTo>
                    <a:pt x="5656" y="430"/>
                  </a:lnTo>
                  <a:cubicBezTo>
                    <a:pt x="5644" y="370"/>
                    <a:pt x="5644" y="310"/>
                    <a:pt x="5656" y="251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3"/>
            <p:cNvSpPr/>
            <p:nvPr/>
          </p:nvSpPr>
          <p:spPr>
            <a:xfrm>
              <a:off x="5167300" y="2797500"/>
              <a:ext cx="75625" cy="7750"/>
            </a:xfrm>
            <a:custGeom>
              <a:avLst/>
              <a:gdLst/>
              <a:ahLst/>
              <a:cxnLst/>
              <a:rect l="l" t="t" r="r" b="b"/>
              <a:pathLst>
                <a:path w="3025" h="310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60"/>
                    <a:pt x="36" y="119"/>
                    <a:pt x="36" y="179"/>
                  </a:cubicBezTo>
                  <a:lnTo>
                    <a:pt x="3025" y="310"/>
                  </a:lnTo>
                  <a:cubicBezTo>
                    <a:pt x="3013" y="262"/>
                    <a:pt x="3013" y="191"/>
                    <a:pt x="3013" y="1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3"/>
            <p:cNvSpPr/>
            <p:nvPr/>
          </p:nvSpPr>
          <p:spPr>
            <a:xfrm>
              <a:off x="5100325" y="2601350"/>
              <a:ext cx="313750" cy="206300"/>
            </a:xfrm>
            <a:custGeom>
              <a:avLst/>
              <a:gdLst/>
              <a:ahLst/>
              <a:cxnLst/>
              <a:rect l="l" t="t" r="r" b="b"/>
              <a:pathLst>
                <a:path w="12550" h="8252" extrusionOk="0">
                  <a:moveTo>
                    <a:pt x="108" y="0"/>
                  </a:moveTo>
                  <a:cubicBezTo>
                    <a:pt x="96" y="60"/>
                    <a:pt x="48" y="107"/>
                    <a:pt x="1" y="155"/>
                  </a:cubicBezTo>
                  <a:lnTo>
                    <a:pt x="286" y="345"/>
                  </a:lnTo>
                  <a:lnTo>
                    <a:pt x="12455" y="8251"/>
                  </a:lnTo>
                  <a:cubicBezTo>
                    <a:pt x="12478" y="8192"/>
                    <a:pt x="12502" y="8132"/>
                    <a:pt x="12550" y="808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5428950" y="2814475"/>
              <a:ext cx="164325" cy="108950"/>
            </a:xfrm>
            <a:custGeom>
              <a:avLst/>
              <a:gdLst/>
              <a:ahLst/>
              <a:cxnLst/>
              <a:rect l="l" t="t" r="r" b="b"/>
              <a:pathLst>
                <a:path w="6573" h="4358" extrusionOk="0">
                  <a:moveTo>
                    <a:pt x="107" y="0"/>
                  </a:moveTo>
                  <a:cubicBezTo>
                    <a:pt x="72" y="60"/>
                    <a:pt x="48" y="107"/>
                    <a:pt x="0" y="155"/>
                  </a:cubicBezTo>
                  <a:lnTo>
                    <a:pt x="6501" y="4358"/>
                  </a:lnTo>
                  <a:cubicBezTo>
                    <a:pt x="6513" y="4322"/>
                    <a:pt x="6513" y="4286"/>
                    <a:pt x="6549" y="4251"/>
                  </a:cubicBezTo>
                  <a:cubicBezTo>
                    <a:pt x="6549" y="4227"/>
                    <a:pt x="6560" y="4215"/>
                    <a:pt x="6572" y="420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3"/>
            <p:cNvSpPr/>
            <p:nvPr/>
          </p:nvSpPr>
          <p:spPr>
            <a:xfrm>
              <a:off x="5542350" y="2760000"/>
              <a:ext cx="82775" cy="84250"/>
            </a:xfrm>
            <a:custGeom>
              <a:avLst/>
              <a:gdLst/>
              <a:ahLst/>
              <a:cxnLst/>
              <a:rect l="l" t="t" r="r" b="b"/>
              <a:pathLst>
                <a:path w="3311" h="3370" extrusionOk="0">
                  <a:moveTo>
                    <a:pt x="119" y="0"/>
                  </a:moveTo>
                  <a:cubicBezTo>
                    <a:pt x="84" y="36"/>
                    <a:pt x="48" y="95"/>
                    <a:pt x="0" y="131"/>
                  </a:cubicBezTo>
                  <a:lnTo>
                    <a:pt x="3167" y="3370"/>
                  </a:lnTo>
                  <a:cubicBezTo>
                    <a:pt x="3191" y="3334"/>
                    <a:pt x="3227" y="3298"/>
                    <a:pt x="3275" y="3274"/>
                  </a:cubicBezTo>
                  <a:cubicBezTo>
                    <a:pt x="3287" y="3274"/>
                    <a:pt x="3287" y="3251"/>
                    <a:pt x="3310" y="325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3"/>
            <p:cNvSpPr/>
            <p:nvPr/>
          </p:nvSpPr>
          <p:spPr>
            <a:xfrm>
              <a:off x="5525375" y="2931750"/>
              <a:ext cx="73550" cy="151525"/>
            </a:xfrm>
            <a:custGeom>
              <a:avLst/>
              <a:gdLst/>
              <a:ahLst/>
              <a:cxnLst/>
              <a:rect l="l" t="t" r="r" b="b"/>
              <a:pathLst>
                <a:path w="2942" h="6061" extrusionOk="0">
                  <a:moveTo>
                    <a:pt x="2763" y="0"/>
                  </a:moveTo>
                  <a:lnTo>
                    <a:pt x="1" y="6060"/>
                  </a:lnTo>
                  <a:lnTo>
                    <a:pt x="203" y="6060"/>
                  </a:lnTo>
                  <a:lnTo>
                    <a:pt x="2942" y="72"/>
                  </a:lnTo>
                  <a:cubicBezTo>
                    <a:pt x="2882" y="72"/>
                    <a:pt x="2834" y="60"/>
                    <a:pt x="2775" y="36"/>
                  </a:cubicBezTo>
                  <a:cubicBezTo>
                    <a:pt x="2763" y="12"/>
                    <a:pt x="2763" y="0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3"/>
            <p:cNvSpPr/>
            <p:nvPr/>
          </p:nvSpPr>
          <p:spPr>
            <a:xfrm>
              <a:off x="5603675" y="2928475"/>
              <a:ext cx="78000" cy="52400"/>
            </a:xfrm>
            <a:custGeom>
              <a:avLst/>
              <a:gdLst/>
              <a:ahLst/>
              <a:cxnLst/>
              <a:rect l="l" t="t" r="r" b="b"/>
              <a:pathLst>
                <a:path w="3120" h="2096" extrusionOk="0">
                  <a:moveTo>
                    <a:pt x="119" y="0"/>
                  </a:moveTo>
                  <a:cubicBezTo>
                    <a:pt x="107" y="12"/>
                    <a:pt x="107" y="24"/>
                    <a:pt x="95" y="60"/>
                  </a:cubicBezTo>
                  <a:lnTo>
                    <a:pt x="0" y="143"/>
                  </a:lnTo>
                  <a:lnTo>
                    <a:pt x="3072" y="2096"/>
                  </a:lnTo>
                  <a:lnTo>
                    <a:pt x="3120" y="191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3"/>
            <p:cNvSpPr/>
            <p:nvPr/>
          </p:nvSpPr>
          <p:spPr>
            <a:xfrm>
              <a:off x="5600700" y="2860600"/>
              <a:ext cx="29775" cy="58950"/>
            </a:xfrm>
            <a:custGeom>
              <a:avLst/>
              <a:gdLst/>
              <a:ahLst/>
              <a:cxnLst/>
              <a:rect l="l" t="t" r="r" b="b"/>
              <a:pathLst>
                <a:path w="1191" h="2358" extrusionOk="0">
                  <a:moveTo>
                    <a:pt x="1000" y="1"/>
                  </a:moveTo>
                  <a:lnTo>
                    <a:pt x="0" y="2263"/>
                  </a:lnTo>
                  <a:cubicBezTo>
                    <a:pt x="36" y="2287"/>
                    <a:pt x="83" y="2287"/>
                    <a:pt x="107" y="2310"/>
                  </a:cubicBezTo>
                  <a:cubicBezTo>
                    <a:pt x="143" y="2322"/>
                    <a:pt x="155" y="2346"/>
                    <a:pt x="167" y="2358"/>
                  </a:cubicBezTo>
                  <a:lnTo>
                    <a:pt x="1191" y="36"/>
                  </a:lnTo>
                  <a:cubicBezTo>
                    <a:pt x="1131" y="36"/>
                    <a:pt x="1060" y="36"/>
                    <a:pt x="10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3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3"/>
            <p:cNvSpPr/>
            <p:nvPr/>
          </p:nvSpPr>
          <p:spPr>
            <a:xfrm>
              <a:off x="5634325" y="2690050"/>
              <a:ext cx="68475" cy="154200"/>
            </a:xfrm>
            <a:custGeom>
              <a:avLst/>
              <a:gdLst/>
              <a:ahLst/>
              <a:cxnLst/>
              <a:rect l="l" t="t" r="r" b="b"/>
              <a:pathLst>
                <a:path w="2739" h="6168" extrusionOk="0">
                  <a:moveTo>
                    <a:pt x="2739" y="0"/>
                  </a:moveTo>
                  <a:lnTo>
                    <a:pt x="2656" y="24"/>
                  </a:lnTo>
                  <a:lnTo>
                    <a:pt x="0" y="6049"/>
                  </a:lnTo>
                  <a:cubicBezTo>
                    <a:pt x="60" y="6084"/>
                    <a:pt x="108" y="6132"/>
                    <a:pt x="143" y="6168"/>
                  </a:cubicBezTo>
                  <a:lnTo>
                    <a:pt x="2727" y="322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3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3"/>
            <p:cNvSpPr/>
            <p:nvPr/>
          </p:nvSpPr>
          <p:spPr>
            <a:xfrm>
              <a:off x="5705475" y="26844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5544725" y="2684975"/>
              <a:ext cx="159275" cy="67000"/>
            </a:xfrm>
            <a:custGeom>
              <a:avLst/>
              <a:gdLst/>
              <a:ahLst/>
              <a:cxnLst/>
              <a:rect l="l" t="t" r="r" b="b"/>
              <a:pathLst>
                <a:path w="6371" h="2680" extrusionOk="0">
                  <a:moveTo>
                    <a:pt x="6370" y="1"/>
                  </a:moveTo>
                  <a:cubicBezTo>
                    <a:pt x="6360" y="1"/>
                    <a:pt x="6352" y="5"/>
                    <a:pt x="6346" y="11"/>
                  </a:cubicBezTo>
                  <a:lnTo>
                    <a:pt x="6346" y="11"/>
                  </a:lnTo>
                  <a:lnTo>
                    <a:pt x="6370" y="1"/>
                  </a:lnTo>
                  <a:close/>
                  <a:moveTo>
                    <a:pt x="6346" y="11"/>
                  </a:moveTo>
                  <a:lnTo>
                    <a:pt x="1" y="2537"/>
                  </a:lnTo>
                  <a:lnTo>
                    <a:pt x="1" y="2549"/>
                  </a:lnTo>
                  <a:cubicBezTo>
                    <a:pt x="60" y="2561"/>
                    <a:pt x="72" y="2620"/>
                    <a:pt x="84" y="2680"/>
                  </a:cubicBezTo>
                  <a:lnTo>
                    <a:pt x="6251" y="227"/>
                  </a:lnTo>
                  <a:lnTo>
                    <a:pt x="6323" y="203"/>
                  </a:lnTo>
                  <a:lnTo>
                    <a:pt x="6323" y="60"/>
                  </a:lnTo>
                  <a:lnTo>
                    <a:pt x="6323" y="48"/>
                  </a:lnTo>
                  <a:lnTo>
                    <a:pt x="6323" y="37"/>
                  </a:lnTo>
                  <a:cubicBezTo>
                    <a:pt x="6323" y="25"/>
                    <a:pt x="6335" y="25"/>
                    <a:pt x="6335" y="25"/>
                  </a:cubicBezTo>
                  <a:cubicBezTo>
                    <a:pt x="6335" y="25"/>
                    <a:pt x="6339" y="17"/>
                    <a:pt x="6346" y="1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3"/>
            <p:cNvSpPr/>
            <p:nvPr/>
          </p:nvSpPr>
          <p:spPr>
            <a:xfrm>
              <a:off x="57057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3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5705475" y="26844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3"/>
            <p:cNvSpPr/>
            <p:nvPr/>
          </p:nvSpPr>
          <p:spPr>
            <a:xfrm>
              <a:off x="5706350" y="2684400"/>
              <a:ext cx="181600" cy="98250"/>
            </a:xfrm>
            <a:custGeom>
              <a:avLst/>
              <a:gdLst/>
              <a:ahLst/>
              <a:cxnLst/>
              <a:rect l="l" t="t" r="r" b="b"/>
              <a:pathLst>
                <a:path w="7264" h="3930" extrusionOk="0">
                  <a:moveTo>
                    <a:pt x="1" y="0"/>
                  </a:moveTo>
                  <a:lnTo>
                    <a:pt x="18" y="9"/>
                  </a:lnTo>
                  <a:lnTo>
                    <a:pt x="18" y="9"/>
                  </a:lnTo>
                  <a:cubicBezTo>
                    <a:pt x="13" y="5"/>
                    <a:pt x="7" y="2"/>
                    <a:pt x="1" y="0"/>
                  </a:cubicBezTo>
                  <a:close/>
                  <a:moveTo>
                    <a:pt x="18" y="9"/>
                  </a:moveTo>
                  <a:cubicBezTo>
                    <a:pt x="40" y="25"/>
                    <a:pt x="48" y="54"/>
                    <a:pt x="48" y="83"/>
                  </a:cubicBezTo>
                  <a:lnTo>
                    <a:pt x="48" y="238"/>
                  </a:lnTo>
                  <a:lnTo>
                    <a:pt x="7264" y="3929"/>
                  </a:lnTo>
                  <a:lnTo>
                    <a:pt x="7264" y="3715"/>
                  </a:lnTo>
                  <a:lnTo>
                    <a:pt x="18" y="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3"/>
            <p:cNvSpPr/>
            <p:nvPr/>
          </p:nvSpPr>
          <p:spPr>
            <a:xfrm>
              <a:off x="5703075" y="26855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" y="13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3"/>
            <p:cNvSpPr/>
            <p:nvPr/>
          </p:nvSpPr>
          <p:spPr>
            <a:xfrm>
              <a:off x="5703375" y="2685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3"/>
            <p:cNvSpPr/>
            <p:nvPr/>
          </p:nvSpPr>
          <p:spPr>
            <a:xfrm>
              <a:off x="5806975" y="2990975"/>
              <a:ext cx="80975" cy="92300"/>
            </a:xfrm>
            <a:custGeom>
              <a:avLst/>
              <a:gdLst/>
              <a:ahLst/>
              <a:cxnLst/>
              <a:rect l="l" t="t" r="r" b="b"/>
              <a:pathLst>
                <a:path w="3239" h="3692" extrusionOk="0">
                  <a:moveTo>
                    <a:pt x="3239" y="0"/>
                  </a:moveTo>
                  <a:lnTo>
                    <a:pt x="0" y="3691"/>
                  </a:lnTo>
                  <a:lnTo>
                    <a:pt x="250" y="3691"/>
                  </a:lnTo>
                  <a:lnTo>
                    <a:pt x="3239" y="262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5690575" y="3002575"/>
              <a:ext cx="6875" cy="80700"/>
            </a:xfrm>
            <a:custGeom>
              <a:avLst/>
              <a:gdLst/>
              <a:ahLst/>
              <a:cxnLst/>
              <a:rect l="l" t="t" r="r" b="b"/>
              <a:pathLst>
                <a:path w="275" h="3228" extrusionOk="0">
                  <a:moveTo>
                    <a:pt x="96" y="1"/>
                  </a:moveTo>
                  <a:lnTo>
                    <a:pt x="1" y="3227"/>
                  </a:lnTo>
                  <a:lnTo>
                    <a:pt x="179" y="3227"/>
                  </a:lnTo>
                  <a:lnTo>
                    <a:pt x="275" y="60"/>
                  </a:lnTo>
                  <a:cubicBezTo>
                    <a:pt x="215" y="37"/>
                    <a:pt x="155" y="25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3"/>
            <p:cNvSpPr/>
            <p:nvPr/>
          </p:nvSpPr>
          <p:spPr>
            <a:xfrm>
              <a:off x="5695050" y="2684400"/>
              <a:ext cx="12825" cy="278925"/>
            </a:xfrm>
            <a:custGeom>
              <a:avLst/>
              <a:gdLst/>
              <a:ahLst/>
              <a:cxnLst/>
              <a:rect l="l" t="t" r="r" b="b"/>
              <a:pathLst>
                <a:path w="513" h="11157" extrusionOk="0">
                  <a:moveTo>
                    <a:pt x="393" y="0"/>
                  </a:moveTo>
                  <a:cubicBezTo>
                    <a:pt x="381" y="0"/>
                    <a:pt x="381" y="0"/>
                    <a:pt x="369" y="12"/>
                  </a:cubicBezTo>
                  <a:cubicBezTo>
                    <a:pt x="357" y="12"/>
                    <a:pt x="357" y="24"/>
                    <a:pt x="357" y="24"/>
                  </a:cubicBezTo>
                  <a:cubicBezTo>
                    <a:pt x="357" y="24"/>
                    <a:pt x="357" y="48"/>
                    <a:pt x="334" y="48"/>
                  </a:cubicBezTo>
                  <a:lnTo>
                    <a:pt x="334" y="60"/>
                  </a:lnTo>
                  <a:lnTo>
                    <a:pt x="334" y="191"/>
                  </a:lnTo>
                  <a:lnTo>
                    <a:pt x="322" y="524"/>
                  </a:lnTo>
                  <a:lnTo>
                    <a:pt x="0" y="11156"/>
                  </a:lnTo>
                  <a:lnTo>
                    <a:pt x="179" y="11120"/>
                  </a:lnTo>
                  <a:lnTo>
                    <a:pt x="512" y="202"/>
                  </a:lnTo>
                  <a:lnTo>
                    <a:pt x="512" y="60"/>
                  </a:lnTo>
                  <a:cubicBezTo>
                    <a:pt x="500" y="60"/>
                    <a:pt x="488" y="12"/>
                    <a:pt x="4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3"/>
            <p:cNvSpPr/>
            <p:nvPr/>
          </p:nvSpPr>
          <p:spPr>
            <a:xfrm>
              <a:off x="5680150" y="2962925"/>
              <a:ext cx="44675" cy="40925"/>
            </a:xfrm>
            <a:custGeom>
              <a:avLst/>
              <a:gdLst/>
              <a:ahLst/>
              <a:cxnLst/>
              <a:rect l="l" t="t" r="r" b="b"/>
              <a:pathLst>
                <a:path w="1787" h="1637" extrusionOk="0">
                  <a:moveTo>
                    <a:pt x="818" y="1"/>
                  </a:moveTo>
                  <a:cubicBezTo>
                    <a:pt x="796" y="1"/>
                    <a:pt x="773" y="2"/>
                    <a:pt x="751" y="3"/>
                  </a:cubicBezTo>
                  <a:cubicBezTo>
                    <a:pt x="692" y="3"/>
                    <a:pt x="632" y="15"/>
                    <a:pt x="572" y="51"/>
                  </a:cubicBezTo>
                  <a:cubicBezTo>
                    <a:pt x="513" y="63"/>
                    <a:pt x="453" y="99"/>
                    <a:pt x="394" y="122"/>
                  </a:cubicBezTo>
                  <a:cubicBezTo>
                    <a:pt x="239" y="229"/>
                    <a:pt x="132" y="360"/>
                    <a:pt x="72" y="527"/>
                  </a:cubicBezTo>
                  <a:cubicBezTo>
                    <a:pt x="37" y="587"/>
                    <a:pt x="25" y="646"/>
                    <a:pt x="25" y="706"/>
                  </a:cubicBezTo>
                  <a:cubicBezTo>
                    <a:pt x="1" y="884"/>
                    <a:pt x="37" y="1075"/>
                    <a:pt x="144" y="1242"/>
                  </a:cubicBezTo>
                  <a:cubicBezTo>
                    <a:pt x="227" y="1384"/>
                    <a:pt x="370" y="1492"/>
                    <a:pt x="525" y="1563"/>
                  </a:cubicBezTo>
                  <a:cubicBezTo>
                    <a:pt x="596" y="1599"/>
                    <a:pt x="644" y="1611"/>
                    <a:pt x="715" y="1623"/>
                  </a:cubicBezTo>
                  <a:cubicBezTo>
                    <a:pt x="764" y="1632"/>
                    <a:pt x="813" y="1636"/>
                    <a:pt x="861" y="1636"/>
                  </a:cubicBezTo>
                  <a:cubicBezTo>
                    <a:pt x="1002" y="1636"/>
                    <a:pt x="1142" y="1598"/>
                    <a:pt x="1275" y="1527"/>
                  </a:cubicBezTo>
                  <a:cubicBezTo>
                    <a:pt x="1656" y="1289"/>
                    <a:pt x="1787" y="777"/>
                    <a:pt x="1537" y="396"/>
                  </a:cubicBezTo>
                  <a:cubicBezTo>
                    <a:pt x="1371" y="142"/>
                    <a:pt x="1103" y="1"/>
                    <a:pt x="81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5242300" y="2786925"/>
              <a:ext cx="29500" cy="28675"/>
            </a:xfrm>
            <a:custGeom>
              <a:avLst/>
              <a:gdLst/>
              <a:ahLst/>
              <a:cxnLst/>
              <a:rect l="l" t="t" r="r" b="b"/>
              <a:pathLst>
                <a:path w="1180" h="1147" extrusionOk="0">
                  <a:moveTo>
                    <a:pt x="590" y="1"/>
                  </a:moveTo>
                  <a:cubicBezTo>
                    <a:pt x="504" y="1"/>
                    <a:pt x="417" y="18"/>
                    <a:pt x="334" y="54"/>
                  </a:cubicBezTo>
                  <a:cubicBezTo>
                    <a:pt x="322" y="66"/>
                    <a:pt x="287" y="66"/>
                    <a:pt x="275" y="78"/>
                  </a:cubicBezTo>
                  <a:cubicBezTo>
                    <a:pt x="215" y="114"/>
                    <a:pt x="168" y="150"/>
                    <a:pt x="144" y="197"/>
                  </a:cubicBezTo>
                  <a:cubicBezTo>
                    <a:pt x="49" y="304"/>
                    <a:pt x="1" y="423"/>
                    <a:pt x="1" y="554"/>
                  </a:cubicBezTo>
                  <a:cubicBezTo>
                    <a:pt x="1" y="614"/>
                    <a:pt x="25" y="673"/>
                    <a:pt x="37" y="733"/>
                  </a:cubicBezTo>
                  <a:cubicBezTo>
                    <a:pt x="49" y="781"/>
                    <a:pt x="72" y="828"/>
                    <a:pt x="96" y="864"/>
                  </a:cubicBezTo>
                  <a:cubicBezTo>
                    <a:pt x="213" y="1051"/>
                    <a:pt x="407" y="1146"/>
                    <a:pt x="603" y="1146"/>
                  </a:cubicBezTo>
                  <a:cubicBezTo>
                    <a:pt x="707" y="1146"/>
                    <a:pt x="811" y="1120"/>
                    <a:pt x="906" y="1066"/>
                  </a:cubicBezTo>
                  <a:cubicBezTo>
                    <a:pt x="965" y="1031"/>
                    <a:pt x="1001" y="983"/>
                    <a:pt x="1037" y="947"/>
                  </a:cubicBezTo>
                  <a:cubicBezTo>
                    <a:pt x="1084" y="900"/>
                    <a:pt x="1108" y="840"/>
                    <a:pt x="1120" y="792"/>
                  </a:cubicBezTo>
                  <a:lnTo>
                    <a:pt x="1168" y="614"/>
                  </a:lnTo>
                  <a:cubicBezTo>
                    <a:pt x="1180" y="495"/>
                    <a:pt x="1156" y="376"/>
                    <a:pt x="1084" y="269"/>
                  </a:cubicBezTo>
                  <a:cubicBezTo>
                    <a:pt x="976" y="94"/>
                    <a:pt x="787" y="1"/>
                    <a:pt x="5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3"/>
            <p:cNvSpPr/>
            <p:nvPr/>
          </p:nvSpPr>
          <p:spPr>
            <a:xfrm>
              <a:off x="5124150" y="2783375"/>
              <a:ext cx="44375" cy="41000"/>
            </a:xfrm>
            <a:custGeom>
              <a:avLst/>
              <a:gdLst/>
              <a:ahLst/>
              <a:cxnLst/>
              <a:rect l="l" t="t" r="r" b="b"/>
              <a:pathLst>
                <a:path w="1775" h="1640" extrusionOk="0">
                  <a:moveTo>
                    <a:pt x="916" y="0"/>
                  </a:moveTo>
                  <a:cubicBezTo>
                    <a:pt x="884" y="0"/>
                    <a:pt x="853" y="2"/>
                    <a:pt x="822" y="6"/>
                  </a:cubicBezTo>
                  <a:lnTo>
                    <a:pt x="643" y="53"/>
                  </a:lnTo>
                  <a:cubicBezTo>
                    <a:pt x="595" y="65"/>
                    <a:pt x="548" y="101"/>
                    <a:pt x="512" y="113"/>
                  </a:cubicBezTo>
                  <a:cubicBezTo>
                    <a:pt x="119" y="351"/>
                    <a:pt x="0" y="863"/>
                    <a:pt x="238" y="1244"/>
                  </a:cubicBezTo>
                  <a:cubicBezTo>
                    <a:pt x="345" y="1423"/>
                    <a:pt x="524" y="1542"/>
                    <a:pt x="703" y="1601"/>
                  </a:cubicBezTo>
                  <a:cubicBezTo>
                    <a:pt x="762" y="1613"/>
                    <a:pt x="822" y="1637"/>
                    <a:pt x="881" y="1637"/>
                  </a:cubicBezTo>
                  <a:cubicBezTo>
                    <a:pt x="904" y="1639"/>
                    <a:pt x="926" y="1640"/>
                    <a:pt x="949" y="1640"/>
                  </a:cubicBezTo>
                  <a:cubicBezTo>
                    <a:pt x="1057" y="1640"/>
                    <a:pt x="1164" y="1617"/>
                    <a:pt x="1262" y="1577"/>
                  </a:cubicBezTo>
                  <a:cubicBezTo>
                    <a:pt x="1298" y="1566"/>
                    <a:pt x="1346" y="1542"/>
                    <a:pt x="1369" y="1518"/>
                  </a:cubicBezTo>
                  <a:cubicBezTo>
                    <a:pt x="1381" y="1506"/>
                    <a:pt x="1405" y="1482"/>
                    <a:pt x="1417" y="1482"/>
                  </a:cubicBezTo>
                  <a:cubicBezTo>
                    <a:pt x="1655" y="1304"/>
                    <a:pt x="1774" y="1042"/>
                    <a:pt x="1762" y="756"/>
                  </a:cubicBezTo>
                  <a:cubicBezTo>
                    <a:pt x="1762" y="696"/>
                    <a:pt x="1738" y="637"/>
                    <a:pt x="1727" y="577"/>
                  </a:cubicBezTo>
                  <a:cubicBezTo>
                    <a:pt x="1715" y="518"/>
                    <a:pt x="1679" y="458"/>
                    <a:pt x="1643" y="399"/>
                  </a:cubicBezTo>
                  <a:cubicBezTo>
                    <a:pt x="1483" y="142"/>
                    <a:pt x="1197" y="0"/>
                    <a:pt x="9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3"/>
            <p:cNvSpPr/>
            <p:nvPr/>
          </p:nvSpPr>
          <p:spPr>
            <a:xfrm>
              <a:off x="5311075" y="3079075"/>
              <a:ext cx="15800" cy="3900"/>
            </a:xfrm>
            <a:custGeom>
              <a:avLst/>
              <a:gdLst/>
              <a:ahLst/>
              <a:cxnLst/>
              <a:rect l="l" t="t" r="r" b="b"/>
              <a:pathLst>
                <a:path w="632" h="156" extrusionOk="0">
                  <a:moveTo>
                    <a:pt x="346" y="1"/>
                  </a:moveTo>
                  <a:cubicBezTo>
                    <a:pt x="310" y="1"/>
                    <a:pt x="238" y="13"/>
                    <a:pt x="179" y="36"/>
                  </a:cubicBezTo>
                  <a:cubicBezTo>
                    <a:pt x="143" y="48"/>
                    <a:pt x="131" y="48"/>
                    <a:pt x="95" y="60"/>
                  </a:cubicBezTo>
                  <a:cubicBezTo>
                    <a:pt x="60" y="96"/>
                    <a:pt x="24" y="108"/>
                    <a:pt x="0" y="155"/>
                  </a:cubicBezTo>
                  <a:lnTo>
                    <a:pt x="631" y="155"/>
                  </a:lnTo>
                  <a:cubicBezTo>
                    <a:pt x="560" y="60"/>
                    <a:pt x="453" y="1"/>
                    <a:pt x="3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5102400" y="2980750"/>
              <a:ext cx="21475" cy="20375"/>
            </a:xfrm>
            <a:custGeom>
              <a:avLst/>
              <a:gdLst/>
              <a:ahLst/>
              <a:cxnLst/>
              <a:rect l="l" t="t" r="r" b="b"/>
              <a:pathLst>
                <a:path w="859" h="815" extrusionOk="0">
                  <a:moveTo>
                    <a:pt x="486" y="0"/>
                  </a:moveTo>
                  <a:cubicBezTo>
                    <a:pt x="471" y="0"/>
                    <a:pt x="456" y="2"/>
                    <a:pt x="441" y="5"/>
                  </a:cubicBezTo>
                  <a:cubicBezTo>
                    <a:pt x="370" y="5"/>
                    <a:pt x="287" y="17"/>
                    <a:pt x="227" y="64"/>
                  </a:cubicBezTo>
                  <a:cubicBezTo>
                    <a:pt x="84" y="159"/>
                    <a:pt x="1" y="326"/>
                    <a:pt x="37" y="493"/>
                  </a:cubicBezTo>
                  <a:cubicBezTo>
                    <a:pt x="49" y="540"/>
                    <a:pt x="72" y="588"/>
                    <a:pt x="96" y="624"/>
                  </a:cubicBezTo>
                  <a:cubicBezTo>
                    <a:pt x="108" y="648"/>
                    <a:pt x="108" y="659"/>
                    <a:pt x="132" y="659"/>
                  </a:cubicBezTo>
                  <a:cubicBezTo>
                    <a:pt x="156" y="707"/>
                    <a:pt x="203" y="731"/>
                    <a:pt x="251" y="767"/>
                  </a:cubicBezTo>
                  <a:cubicBezTo>
                    <a:pt x="311" y="790"/>
                    <a:pt x="370" y="814"/>
                    <a:pt x="430" y="814"/>
                  </a:cubicBezTo>
                  <a:cubicBezTo>
                    <a:pt x="501" y="814"/>
                    <a:pt x="584" y="790"/>
                    <a:pt x="668" y="755"/>
                  </a:cubicBezTo>
                  <a:cubicBezTo>
                    <a:pt x="703" y="719"/>
                    <a:pt x="751" y="695"/>
                    <a:pt x="787" y="648"/>
                  </a:cubicBezTo>
                  <a:cubicBezTo>
                    <a:pt x="811" y="600"/>
                    <a:pt x="846" y="540"/>
                    <a:pt x="858" y="493"/>
                  </a:cubicBezTo>
                  <a:cubicBezTo>
                    <a:pt x="858" y="433"/>
                    <a:pt x="858" y="374"/>
                    <a:pt x="846" y="314"/>
                  </a:cubicBezTo>
                  <a:cubicBezTo>
                    <a:pt x="822" y="278"/>
                    <a:pt x="811" y="243"/>
                    <a:pt x="799" y="195"/>
                  </a:cubicBezTo>
                  <a:cubicBezTo>
                    <a:pt x="751" y="124"/>
                    <a:pt x="692" y="64"/>
                    <a:pt x="620" y="40"/>
                  </a:cubicBezTo>
                  <a:cubicBezTo>
                    <a:pt x="575" y="14"/>
                    <a:pt x="531" y="0"/>
                    <a:pt x="4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3"/>
            <p:cNvSpPr/>
            <p:nvPr/>
          </p:nvSpPr>
          <p:spPr>
            <a:xfrm>
              <a:off x="5251825" y="2953700"/>
              <a:ext cx="16700" cy="14600"/>
            </a:xfrm>
            <a:custGeom>
              <a:avLst/>
              <a:gdLst/>
              <a:ahLst/>
              <a:cxnLst/>
              <a:rect l="l" t="t" r="r" b="b"/>
              <a:pathLst>
                <a:path w="668" h="584" extrusionOk="0">
                  <a:moveTo>
                    <a:pt x="336" y="1"/>
                  </a:moveTo>
                  <a:cubicBezTo>
                    <a:pt x="282" y="1"/>
                    <a:pt x="227" y="16"/>
                    <a:pt x="179" y="51"/>
                  </a:cubicBezTo>
                  <a:cubicBezTo>
                    <a:pt x="49" y="134"/>
                    <a:pt x="1" y="313"/>
                    <a:pt x="84" y="444"/>
                  </a:cubicBezTo>
                  <a:cubicBezTo>
                    <a:pt x="146" y="536"/>
                    <a:pt x="241" y="583"/>
                    <a:pt x="337" y="583"/>
                  </a:cubicBezTo>
                  <a:cubicBezTo>
                    <a:pt x="390" y="583"/>
                    <a:pt x="442" y="569"/>
                    <a:pt x="489" y="539"/>
                  </a:cubicBezTo>
                  <a:cubicBezTo>
                    <a:pt x="620" y="444"/>
                    <a:pt x="668" y="265"/>
                    <a:pt x="584" y="134"/>
                  </a:cubicBezTo>
                  <a:cubicBezTo>
                    <a:pt x="531" y="50"/>
                    <a:pt x="434" y="1"/>
                    <a:pt x="3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5411075" y="2800425"/>
              <a:ext cx="21175" cy="20450"/>
            </a:xfrm>
            <a:custGeom>
              <a:avLst/>
              <a:gdLst/>
              <a:ahLst/>
              <a:cxnLst/>
              <a:rect l="l" t="t" r="r" b="b"/>
              <a:pathLst>
                <a:path w="847" h="818" extrusionOk="0">
                  <a:moveTo>
                    <a:pt x="425" y="1"/>
                  </a:moveTo>
                  <a:cubicBezTo>
                    <a:pt x="350" y="1"/>
                    <a:pt x="274" y="20"/>
                    <a:pt x="203" y="62"/>
                  </a:cubicBezTo>
                  <a:cubicBezTo>
                    <a:pt x="179" y="74"/>
                    <a:pt x="144" y="98"/>
                    <a:pt x="120" y="133"/>
                  </a:cubicBezTo>
                  <a:cubicBezTo>
                    <a:pt x="72" y="181"/>
                    <a:pt x="48" y="241"/>
                    <a:pt x="25" y="300"/>
                  </a:cubicBezTo>
                  <a:cubicBezTo>
                    <a:pt x="25" y="312"/>
                    <a:pt x="25" y="324"/>
                    <a:pt x="13" y="324"/>
                  </a:cubicBezTo>
                  <a:cubicBezTo>
                    <a:pt x="1" y="383"/>
                    <a:pt x="1" y="443"/>
                    <a:pt x="13" y="503"/>
                  </a:cubicBezTo>
                  <a:cubicBezTo>
                    <a:pt x="25" y="550"/>
                    <a:pt x="48" y="586"/>
                    <a:pt x="60" y="622"/>
                  </a:cubicBezTo>
                  <a:cubicBezTo>
                    <a:pt x="72" y="657"/>
                    <a:pt x="108" y="681"/>
                    <a:pt x="120" y="705"/>
                  </a:cubicBezTo>
                  <a:cubicBezTo>
                    <a:pt x="167" y="741"/>
                    <a:pt x="227" y="776"/>
                    <a:pt x="263" y="788"/>
                  </a:cubicBezTo>
                  <a:cubicBezTo>
                    <a:pt x="312" y="808"/>
                    <a:pt x="362" y="818"/>
                    <a:pt x="411" y="818"/>
                  </a:cubicBezTo>
                  <a:cubicBezTo>
                    <a:pt x="479" y="818"/>
                    <a:pt x="546" y="799"/>
                    <a:pt x="608" y="764"/>
                  </a:cubicBezTo>
                  <a:cubicBezTo>
                    <a:pt x="620" y="741"/>
                    <a:pt x="656" y="729"/>
                    <a:pt x="667" y="717"/>
                  </a:cubicBezTo>
                  <a:cubicBezTo>
                    <a:pt x="739" y="669"/>
                    <a:pt x="787" y="622"/>
                    <a:pt x="798" y="562"/>
                  </a:cubicBezTo>
                  <a:cubicBezTo>
                    <a:pt x="846" y="443"/>
                    <a:pt x="846" y="312"/>
                    <a:pt x="775" y="193"/>
                  </a:cubicBezTo>
                  <a:cubicBezTo>
                    <a:pt x="697" y="69"/>
                    <a:pt x="56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5081275" y="2588800"/>
              <a:ext cx="22950" cy="20300"/>
            </a:xfrm>
            <a:custGeom>
              <a:avLst/>
              <a:gdLst/>
              <a:ahLst/>
              <a:cxnLst/>
              <a:rect l="l" t="t" r="r" b="b"/>
              <a:pathLst>
                <a:path w="918" h="812" extrusionOk="0">
                  <a:moveTo>
                    <a:pt x="476" y="0"/>
                  </a:moveTo>
                  <a:cubicBezTo>
                    <a:pt x="403" y="0"/>
                    <a:pt x="329" y="20"/>
                    <a:pt x="263" y="62"/>
                  </a:cubicBezTo>
                  <a:cubicBezTo>
                    <a:pt x="60" y="181"/>
                    <a:pt x="1" y="431"/>
                    <a:pt x="120" y="621"/>
                  </a:cubicBezTo>
                  <a:cubicBezTo>
                    <a:pt x="155" y="681"/>
                    <a:pt x="203" y="728"/>
                    <a:pt x="263" y="752"/>
                  </a:cubicBezTo>
                  <a:cubicBezTo>
                    <a:pt x="322" y="788"/>
                    <a:pt x="358" y="812"/>
                    <a:pt x="441" y="812"/>
                  </a:cubicBezTo>
                  <a:lnTo>
                    <a:pt x="536" y="812"/>
                  </a:lnTo>
                  <a:cubicBezTo>
                    <a:pt x="584" y="776"/>
                    <a:pt x="644" y="752"/>
                    <a:pt x="703" y="728"/>
                  </a:cubicBezTo>
                  <a:cubicBezTo>
                    <a:pt x="739" y="717"/>
                    <a:pt x="751" y="693"/>
                    <a:pt x="763" y="681"/>
                  </a:cubicBezTo>
                  <a:cubicBezTo>
                    <a:pt x="810" y="633"/>
                    <a:pt x="834" y="574"/>
                    <a:pt x="870" y="538"/>
                  </a:cubicBezTo>
                  <a:cubicBezTo>
                    <a:pt x="917" y="419"/>
                    <a:pt x="894" y="300"/>
                    <a:pt x="822" y="193"/>
                  </a:cubicBezTo>
                  <a:cubicBezTo>
                    <a:pt x="745" y="69"/>
                    <a:pt x="612" y="0"/>
                    <a:pt x="47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3"/>
            <p:cNvSpPr/>
            <p:nvPr/>
          </p:nvSpPr>
          <p:spPr>
            <a:xfrm>
              <a:off x="5522700" y="2742050"/>
              <a:ext cx="24425" cy="23250"/>
            </a:xfrm>
            <a:custGeom>
              <a:avLst/>
              <a:gdLst/>
              <a:ahLst/>
              <a:cxnLst/>
              <a:rect l="l" t="t" r="r" b="b"/>
              <a:pathLst>
                <a:path w="977" h="930" extrusionOk="0">
                  <a:moveTo>
                    <a:pt x="525" y="0"/>
                  </a:moveTo>
                  <a:cubicBezTo>
                    <a:pt x="442" y="0"/>
                    <a:pt x="359" y="24"/>
                    <a:pt x="286" y="75"/>
                  </a:cubicBezTo>
                  <a:cubicBezTo>
                    <a:pt x="72" y="206"/>
                    <a:pt x="1" y="492"/>
                    <a:pt x="132" y="706"/>
                  </a:cubicBezTo>
                  <a:cubicBezTo>
                    <a:pt x="216" y="853"/>
                    <a:pt x="367" y="930"/>
                    <a:pt x="523" y="930"/>
                  </a:cubicBezTo>
                  <a:cubicBezTo>
                    <a:pt x="608" y="930"/>
                    <a:pt x="695" y="907"/>
                    <a:pt x="774" y="861"/>
                  </a:cubicBezTo>
                  <a:cubicBezTo>
                    <a:pt x="786" y="861"/>
                    <a:pt x="786" y="849"/>
                    <a:pt x="798" y="849"/>
                  </a:cubicBezTo>
                  <a:cubicBezTo>
                    <a:pt x="834" y="813"/>
                    <a:pt x="858" y="778"/>
                    <a:pt x="905" y="718"/>
                  </a:cubicBezTo>
                  <a:cubicBezTo>
                    <a:pt x="965" y="623"/>
                    <a:pt x="977" y="504"/>
                    <a:pt x="965" y="385"/>
                  </a:cubicBezTo>
                  <a:cubicBezTo>
                    <a:pt x="953" y="325"/>
                    <a:pt x="941" y="278"/>
                    <a:pt x="905" y="218"/>
                  </a:cubicBezTo>
                  <a:lnTo>
                    <a:pt x="905" y="206"/>
                  </a:lnTo>
                  <a:cubicBezTo>
                    <a:pt x="821" y="76"/>
                    <a:pt x="674" y="0"/>
                    <a:pt x="52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3"/>
            <p:cNvSpPr/>
            <p:nvPr/>
          </p:nvSpPr>
          <p:spPr>
            <a:xfrm>
              <a:off x="5589975" y="2916675"/>
              <a:ext cx="17875" cy="16275"/>
            </a:xfrm>
            <a:custGeom>
              <a:avLst/>
              <a:gdLst/>
              <a:ahLst/>
              <a:cxnLst/>
              <a:rect l="l" t="t" r="r" b="b"/>
              <a:pathLst>
                <a:path w="715" h="651" extrusionOk="0">
                  <a:moveTo>
                    <a:pt x="368" y="1"/>
                  </a:moveTo>
                  <a:cubicBezTo>
                    <a:pt x="286" y="1"/>
                    <a:pt x="195" y="37"/>
                    <a:pt x="119" y="103"/>
                  </a:cubicBezTo>
                  <a:lnTo>
                    <a:pt x="72" y="139"/>
                  </a:lnTo>
                  <a:cubicBezTo>
                    <a:pt x="48" y="174"/>
                    <a:pt x="48" y="222"/>
                    <a:pt x="36" y="258"/>
                  </a:cubicBezTo>
                  <a:cubicBezTo>
                    <a:pt x="0" y="377"/>
                    <a:pt x="60" y="520"/>
                    <a:pt x="167" y="591"/>
                  </a:cubicBezTo>
                  <a:lnTo>
                    <a:pt x="179" y="603"/>
                  </a:lnTo>
                  <a:cubicBezTo>
                    <a:pt x="227" y="639"/>
                    <a:pt x="286" y="651"/>
                    <a:pt x="346" y="651"/>
                  </a:cubicBezTo>
                  <a:cubicBezTo>
                    <a:pt x="417" y="651"/>
                    <a:pt x="489" y="639"/>
                    <a:pt x="548" y="591"/>
                  </a:cubicBezTo>
                  <a:cubicBezTo>
                    <a:pt x="596" y="591"/>
                    <a:pt x="631" y="555"/>
                    <a:pt x="643" y="508"/>
                  </a:cubicBezTo>
                  <a:cubicBezTo>
                    <a:pt x="655" y="496"/>
                    <a:pt x="655" y="484"/>
                    <a:pt x="667" y="460"/>
                  </a:cubicBezTo>
                  <a:cubicBezTo>
                    <a:pt x="715" y="341"/>
                    <a:pt x="691" y="186"/>
                    <a:pt x="596" y="103"/>
                  </a:cubicBezTo>
                  <a:cubicBezTo>
                    <a:pt x="584" y="79"/>
                    <a:pt x="572" y="67"/>
                    <a:pt x="536" y="55"/>
                  </a:cubicBezTo>
                  <a:cubicBezTo>
                    <a:pt x="512" y="44"/>
                    <a:pt x="465" y="20"/>
                    <a:pt x="429" y="8"/>
                  </a:cubicBezTo>
                  <a:cubicBezTo>
                    <a:pt x="410" y="3"/>
                    <a:pt x="389" y="1"/>
                    <a:pt x="3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5193500" y="2984600"/>
              <a:ext cx="9250" cy="8725"/>
            </a:xfrm>
            <a:custGeom>
              <a:avLst/>
              <a:gdLst/>
              <a:ahLst/>
              <a:cxnLst/>
              <a:rect l="l" t="t" r="r" b="b"/>
              <a:pathLst>
                <a:path w="370" h="349" extrusionOk="0">
                  <a:moveTo>
                    <a:pt x="180" y="1"/>
                  </a:moveTo>
                  <a:cubicBezTo>
                    <a:pt x="158" y="1"/>
                    <a:pt x="138" y="6"/>
                    <a:pt x="119" y="17"/>
                  </a:cubicBezTo>
                  <a:cubicBezTo>
                    <a:pt x="119" y="17"/>
                    <a:pt x="96" y="17"/>
                    <a:pt x="96" y="29"/>
                  </a:cubicBezTo>
                  <a:cubicBezTo>
                    <a:pt x="24" y="77"/>
                    <a:pt x="0" y="160"/>
                    <a:pt x="36" y="255"/>
                  </a:cubicBezTo>
                  <a:lnTo>
                    <a:pt x="36" y="267"/>
                  </a:lnTo>
                  <a:cubicBezTo>
                    <a:pt x="77" y="316"/>
                    <a:pt x="134" y="349"/>
                    <a:pt x="194" y="349"/>
                  </a:cubicBezTo>
                  <a:cubicBezTo>
                    <a:pt x="221" y="349"/>
                    <a:pt x="248" y="342"/>
                    <a:pt x="274" y="327"/>
                  </a:cubicBezTo>
                  <a:cubicBezTo>
                    <a:pt x="310" y="315"/>
                    <a:pt x="322" y="303"/>
                    <a:pt x="334" y="267"/>
                  </a:cubicBezTo>
                  <a:cubicBezTo>
                    <a:pt x="346" y="255"/>
                    <a:pt x="346" y="244"/>
                    <a:pt x="346" y="220"/>
                  </a:cubicBezTo>
                  <a:cubicBezTo>
                    <a:pt x="369" y="184"/>
                    <a:pt x="346" y="136"/>
                    <a:pt x="334" y="89"/>
                  </a:cubicBezTo>
                  <a:cubicBezTo>
                    <a:pt x="334" y="77"/>
                    <a:pt x="322" y="77"/>
                    <a:pt x="322" y="77"/>
                  </a:cubicBezTo>
                  <a:cubicBezTo>
                    <a:pt x="281" y="28"/>
                    <a:pt x="228" y="1"/>
                    <a:pt x="18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3"/>
            <p:cNvSpPr/>
            <p:nvPr/>
          </p:nvSpPr>
          <p:spPr>
            <a:xfrm>
              <a:off x="5617950" y="2840125"/>
              <a:ext cx="23550" cy="21200"/>
            </a:xfrm>
            <a:custGeom>
              <a:avLst/>
              <a:gdLst/>
              <a:ahLst/>
              <a:cxnLst/>
              <a:rect l="l" t="t" r="r" b="b"/>
              <a:pathLst>
                <a:path w="942" h="848" extrusionOk="0">
                  <a:moveTo>
                    <a:pt x="468" y="1"/>
                  </a:moveTo>
                  <a:cubicBezTo>
                    <a:pt x="402" y="1"/>
                    <a:pt x="334" y="16"/>
                    <a:pt x="263" y="46"/>
                  </a:cubicBezTo>
                  <a:cubicBezTo>
                    <a:pt x="251" y="46"/>
                    <a:pt x="251" y="69"/>
                    <a:pt x="239" y="69"/>
                  </a:cubicBezTo>
                  <a:cubicBezTo>
                    <a:pt x="191" y="93"/>
                    <a:pt x="143" y="129"/>
                    <a:pt x="120" y="165"/>
                  </a:cubicBezTo>
                  <a:cubicBezTo>
                    <a:pt x="12" y="308"/>
                    <a:pt x="1" y="498"/>
                    <a:pt x="108" y="641"/>
                  </a:cubicBezTo>
                  <a:cubicBezTo>
                    <a:pt x="143" y="736"/>
                    <a:pt x="227" y="784"/>
                    <a:pt x="310" y="820"/>
                  </a:cubicBezTo>
                  <a:cubicBezTo>
                    <a:pt x="362" y="837"/>
                    <a:pt x="408" y="848"/>
                    <a:pt x="453" y="848"/>
                  </a:cubicBezTo>
                  <a:cubicBezTo>
                    <a:pt x="469" y="848"/>
                    <a:pt x="485" y="847"/>
                    <a:pt x="501" y="843"/>
                  </a:cubicBezTo>
                  <a:cubicBezTo>
                    <a:pt x="560" y="843"/>
                    <a:pt x="620" y="808"/>
                    <a:pt x="679" y="784"/>
                  </a:cubicBezTo>
                  <a:cubicBezTo>
                    <a:pt x="882" y="665"/>
                    <a:pt x="941" y="403"/>
                    <a:pt x="822" y="200"/>
                  </a:cubicBezTo>
                  <a:cubicBezTo>
                    <a:pt x="822" y="188"/>
                    <a:pt x="798" y="165"/>
                    <a:pt x="798" y="165"/>
                  </a:cubicBezTo>
                  <a:cubicBezTo>
                    <a:pt x="763" y="105"/>
                    <a:pt x="715" y="81"/>
                    <a:pt x="655" y="46"/>
                  </a:cubicBezTo>
                  <a:cubicBezTo>
                    <a:pt x="596" y="16"/>
                    <a:pt x="533" y="1"/>
                    <a:pt x="4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9" name="Google Shape;1469;p13"/>
          <p:cNvGrpSpPr/>
          <p:nvPr/>
        </p:nvGrpSpPr>
        <p:grpSpPr>
          <a:xfrm rot="10800000" flipH="1">
            <a:off x="7049796" y="145"/>
            <a:ext cx="2094212" cy="1053578"/>
            <a:chOff x="4905075" y="2588800"/>
            <a:chExt cx="982875" cy="494475"/>
          </a:xfrm>
        </p:grpSpPr>
        <p:sp>
          <p:nvSpPr>
            <p:cNvPr id="1470" name="Google Shape;1470;p13"/>
            <p:cNvSpPr/>
            <p:nvPr/>
          </p:nvSpPr>
          <p:spPr>
            <a:xfrm>
              <a:off x="5082475" y="3000200"/>
              <a:ext cx="30675" cy="83075"/>
            </a:xfrm>
            <a:custGeom>
              <a:avLst/>
              <a:gdLst/>
              <a:ahLst/>
              <a:cxnLst/>
              <a:rect l="l" t="t" r="r" b="b"/>
              <a:pathLst>
                <a:path w="1227" h="3323" extrusionOk="0">
                  <a:moveTo>
                    <a:pt x="1048" y="1"/>
                  </a:moveTo>
                  <a:lnTo>
                    <a:pt x="0" y="3322"/>
                  </a:lnTo>
                  <a:lnTo>
                    <a:pt x="191" y="3322"/>
                  </a:lnTo>
                  <a:lnTo>
                    <a:pt x="1227" y="48"/>
                  </a:lnTo>
                  <a:cubicBezTo>
                    <a:pt x="1167" y="48"/>
                    <a:pt x="1108" y="36"/>
                    <a:pt x="10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4905075" y="308325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fill="none" extrusionOk="0">
                  <a:moveTo>
                    <a:pt x="12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5122050" y="2993050"/>
              <a:ext cx="87550" cy="45875"/>
            </a:xfrm>
            <a:custGeom>
              <a:avLst/>
              <a:gdLst/>
              <a:ahLst/>
              <a:cxnLst/>
              <a:rect l="l" t="t" r="r" b="b"/>
              <a:pathLst>
                <a:path w="3502" h="1835" extrusionOk="0">
                  <a:moveTo>
                    <a:pt x="72" y="1"/>
                  </a:moveTo>
                  <a:cubicBezTo>
                    <a:pt x="60" y="60"/>
                    <a:pt x="36" y="108"/>
                    <a:pt x="1" y="156"/>
                  </a:cubicBezTo>
                  <a:lnTo>
                    <a:pt x="3501" y="1834"/>
                  </a:lnTo>
                  <a:lnTo>
                    <a:pt x="3442" y="160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3"/>
            <p:cNvSpPr/>
            <p:nvPr/>
          </p:nvSpPr>
          <p:spPr>
            <a:xfrm>
              <a:off x="5213425" y="3035925"/>
              <a:ext cx="97675" cy="47050"/>
            </a:xfrm>
            <a:custGeom>
              <a:avLst/>
              <a:gdLst/>
              <a:ahLst/>
              <a:cxnLst/>
              <a:rect l="l" t="t" r="r" b="b"/>
              <a:pathLst>
                <a:path w="3907" h="1882" extrusionOk="0">
                  <a:moveTo>
                    <a:pt x="1" y="0"/>
                  </a:moveTo>
                  <a:lnTo>
                    <a:pt x="61" y="227"/>
                  </a:lnTo>
                  <a:lnTo>
                    <a:pt x="3501" y="1881"/>
                  </a:lnTo>
                  <a:lnTo>
                    <a:pt x="3906" y="18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3"/>
            <p:cNvSpPr/>
            <p:nvPr/>
          </p:nvSpPr>
          <p:spPr>
            <a:xfrm>
              <a:off x="4919950" y="2993050"/>
              <a:ext cx="185175" cy="90225"/>
            </a:xfrm>
            <a:custGeom>
              <a:avLst/>
              <a:gdLst/>
              <a:ahLst/>
              <a:cxnLst/>
              <a:rect l="l" t="t" r="r" b="b"/>
              <a:pathLst>
                <a:path w="7407" h="3609" extrusionOk="0">
                  <a:moveTo>
                    <a:pt x="7335" y="1"/>
                  </a:moveTo>
                  <a:lnTo>
                    <a:pt x="0" y="3608"/>
                  </a:lnTo>
                  <a:lnTo>
                    <a:pt x="417" y="3608"/>
                  </a:lnTo>
                  <a:lnTo>
                    <a:pt x="7406" y="179"/>
                  </a:lnTo>
                  <a:cubicBezTo>
                    <a:pt x="7394" y="167"/>
                    <a:pt x="7394" y="156"/>
                    <a:pt x="7382" y="156"/>
                  </a:cubicBezTo>
                  <a:cubicBezTo>
                    <a:pt x="7370" y="96"/>
                    <a:pt x="7347" y="48"/>
                    <a:pt x="733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4909525" y="2607000"/>
              <a:ext cx="182500" cy="476275"/>
            </a:xfrm>
            <a:custGeom>
              <a:avLst/>
              <a:gdLst/>
              <a:ahLst/>
              <a:cxnLst/>
              <a:rect l="l" t="t" r="r" b="b"/>
              <a:pathLst>
                <a:path w="7300" h="19051" extrusionOk="0">
                  <a:moveTo>
                    <a:pt x="7121" y="0"/>
                  </a:moveTo>
                  <a:lnTo>
                    <a:pt x="1" y="19050"/>
                  </a:lnTo>
                  <a:lnTo>
                    <a:pt x="191" y="19050"/>
                  </a:lnTo>
                  <a:lnTo>
                    <a:pt x="7299" y="60"/>
                  </a:lnTo>
                  <a:cubicBezTo>
                    <a:pt x="7240" y="48"/>
                    <a:pt x="7192" y="24"/>
                    <a:pt x="712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3"/>
            <p:cNvSpPr/>
            <p:nvPr/>
          </p:nvSpPr>
          <p:spPr>
            <a:xfrm>
              <a:off x="5113425" y="2823400"/>
              <a:ext cx="33075" cy="158075"/>
            </a:xfrm>
            <a:custGeom>
              <a:avLst/>
              <a:gdLst/>
              <a:ahLst/>
              <a:cxnLst/>
              <a:rect l="l" t="t" r="r" b="b"/>
              <a:pathLst>
                <a:path w="1323" h="6323" extrusionOk="0">
                  <a:moveTo>
                    <a:pt x="1143" y="0"/>
                  </a:moveTo>
                  <a:lnTo>
                    <a:pt x="0" y="6299"/>
                  </a:lnTo>
                  <a:cubicBezTo>
                    <a:pt x="60" y="6299"/>
                    <a:pt x="120" y="6311"/>
                    <a:pt x="179" y="6322"/>
                  </a:cubicBezTo>
                  <a:lnTo>
                    <a:pt x="1322" y="36"/>
                  </a:lnTo>
                  <a:cubicBezTo>
                    <a:pt x="1263" y="36"/>
                    <a:pt x="1203" y="24"/>
                    <a:pt x="114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3"/>
            <p:cNvSpPr/>
            <p:nvPr/>
          </p:nvSpPr>
          <p:spPr>
            <a:xfrm>
              <a:off x="5201525" y="2989775"/>
              <a:ext cx="925" cy="1225"/>
            </a:xfrm>
            <a:custGeom>
              <a:avLst/>
              <a:gdLst/>
              <a:ahLst/>
              <a:cxnLst/>
              <a:rect l="l" t="t" r="r" b="b"/>
              <a:pathLst>
                <a:path w="37" h="49" extrusionOk="0">
                  <a:moveTo>
                    <a:pt x="13" y="1"/>
                  </a:moveTo>
                  <a:cubicBezTo>
                    <a:pt x="13" y="13"/>
                    <a:pt x="1" y="37"/>
                    <a:pt x="1" y="48"/>
                  </a:cubicBezTo>
                  <a:lnTo>
                    <a:pt x="36" y="48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5156275" y="2820425"/>
              <a:ext cx="44975" cy="165800"/>
            </a:xfrm>
            <a:custGeom>
              <a:avLst/>
              <a:gdLst/>
              <a:ahLst/>
              <a:cxnLst/>
              <a:rect l="l" t="t" r="r" b="b"/>
              <a:pathLst>
                <a:path w="1799" h="6632" extrusionOk="0">
                  <a:moveTo>
                    <a:pt x="144" y="0"/>
                  </a:moveTo>
                  <a:cubicBezTo>
                    <a:pt x="132" y="24"/>
                    <a:pt x="120" y="36"/>
                    <a:pt x="96" y="36"/>
                  </a:cubicBezTo>
                  <a:cubicBezTo>
                    <a:pt x="72" y="48"/>
                    <a:pt x="25" y="84"/>
                    <a:pt x="1" y="95"/>
                  </a:cubicBezTo>
                  <a:lnTo>
                    <a:pt x="1608" y="6584"/>
                  </a:lnTo>
                  <a:cubicBezTo>
                    <a:pt x="1627" y="6573"/>
                    <a:pt x="1649" y="6568"/>
                    <a:pt x="1671" y="6568"/>
                  </a:cubicBezTo>
                  <a:cubicBezTo>
                    <a:pt x="1718" y="6568"/>
                    <a:pt x="1766" y="6591"/>
                    <a:pt x="1799" y="6632"/>
                  </a:cubicBezTo>
                  <a:lnTo>
                    <a:pt x="156" y="48"/>
                  </a:lnTo>
                  <a:cubicBezTo>
                    <a:pt x="156" y="36"/>
                    <a:pt x="144" y="12"/>
                    <a:pt x="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5198850" y="2995450"/>
              <a:ext cx="26525" cy="87825"/>
            </a:xfrm>
            <a:custGeom>
              <a:avLst/>
              <a:gdLst/>
              <a:ahLst/>
              <a:cxnLst/>
              <a:rect l="l" t="t" r="r" b="b"/>
              <a:pathLst>
                <a:path w="1061" h="3513" extrusionOk="0">
                  <a:moveTo>
                    <a:pt x="1" y="0"/>
                  </a:moveTo>
                  <a:lnTo>
                    <a:pt x="382" y="1512"/>
                  </a:lnTo>
                  <a:lnTo>
                    <a:pt x="441" y="1750"/>
                  </a:lnTo>
                  <a:lnTo>
                    <a:pt x="870" y="3512"/>
                  </a:lnTo>
                  <a:lnTo>
                    <a:pt x="1060" y="3512"/>
                  </a:lnTo>
                  <a:lnTo>
                    <a:pt x="644" y="1857"/>
                  </a:lnTo>
                  <a:lnTo>
                    <a:pt x="584" y="1619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5123550" y="2988600"/>
              <a:ext cx="175625" cy="8950"/>
            </a:xfrm>
            <a:custGeom>
              <a:avLst/>
              <a:gdLst/>
              <a:ahLst/>
              <a:cxnLst/>
              <a:rect l="l" t="t" r="r" b="b"/>
              <a:pathLst>
                <a:path w="7025" h="358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60"/>
                    <a:pt x="12" y="119"/>
                    <a:pt x="0" y="179"/>
                  </a:cubicBezTo>
                  <a:lnTo>
                    <a:pt x="24" y="179"/>
                  </a:lnTo>
                  <a:lnTo>
                    <a:pt x="3001" y="262"/>
                  </a:lnTo>
                  <a:lnTo>
                    <a:pt x="3191" y="262"/>
                  </a:lnTo>
                  <a:lnTo>
                    <a:pt x="6989" y="357"/>
                  </a:lnTo>
                  <a:lnTo>
                    <a:pt x="6977" y="286"/>
                  </a:lnTo>
                  <a:lnTo>
                    <a:pt x="6977" y="274"/>
                  </a:lnTo>
                  <a:lnTo>
                    <a:pt x="6977" y="262"/>
                  </a:lnTo>
                  <a:lnTo>
                    <a:pt x="6977" y="238"/>
                  </a:lnTo>
                  <a:lnTo>
                    <a:pt x="6977" y="226"/>
                  </a:lnTo>
                  <a:cubicBezTo>
                    <a:pt x="6977" y="226"/>
                    <a:pt x="6977" y="215"/>
                    <a:pt x="6989" y="215"/>
                  </a:cubicBezTo>
                  <a:lnTo>
                    <a:pt x="7025" y="167"/>
                  </a:lnTo>
                  <a:lnTo>
                    <a:pt x="3155" y="60"/>
                  </a:lnTo>
                  <a:lnTo>
                    <a:pt x="3120" y="95"/>
                  </a:lnTo>
                  <a:cubicBezTo>
                    <a:pt x="3108" y="119"/>
                    <a:pt x="3096" y="131"/>
                    <a:pt x="3060" y="155"/>
                  </a:cubicBezTo>
                  <a:cubicBezTo>
                    <a:pt x="3038" y="166"/>
                    <a:pt x="3013" y="171"/>
                    <a:pt x="2986" y="171"/>
                  </a:cubicBezTo>
                  <a:cubicBezTo>
                    <a:pt x="2927" y="171"/>
                    <a:pt x="2863" y="145"/>
                    <a:pt x="2822" y="95"/>
                  </a:cubicBezTo>
                  <a:lnTo>
                    <a:pt x="282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5302725" y="2995150"/>
              <a:ext cx="138750" cy="88125"/>
            </a:xfrm>
            <a:custGeom>
              <a:avLst/>
              <a:gdLst/>
              <a:ahLst/>
              <a:cxnLst/>
              <a:rect l="l" t="t" r="r" b="b"/>
              <a:pathLst>
                <a:path w="5550" h="3525" extrusionOk="0">
                  <a:moveTo>
                    <a:pt x="37" y="0"/>
                  </a:moveTo>
                  <a:lnTo>
                    <a:pt x="1" y="36"/>
                  </a:lnTo>
                  <a:lnTo>
                    <a:pt x="37" y="214"/>
                  </a:lnTo>
                  <a:lnTo>
                    <a:pt x="5216" y="3524"/>
                  </a:lnTo>
                  <a:lnTo>
                    <a:pt x="5549" y="352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5297675" y="2995725"/>
              <a:ext cx="21750" cy="84275"/>
            </a:xfrm>
            <a:custGeom>
              <a:avLst/>
              <a:gdLst/>
              <a:ahLst/>
              <a:cxnLst/>
              <a:rect l="l" t="t" r="r" b="b"/>
              <a:pathLst>
                <a:path w="870" h="3371" extrusionOk="0">
                  <a:moveTo>
                    <a:pt x="191" y="1"/>
                  </a:moveTo>
                  <a:lnTo>
                    <a:pt x="179" y="49"/>
                  </a:lnTo>
                  <a:cubicBezTo>
                    <a:pt x="156" y="72"/>
                    <a:pt x="122" y="90"/>
                    <a:pt x="89" y="90"/>
                  </a:cubicBezTo>
                  <a:cubicBezTo>
                    <a:pt x="71" y="90"/>
                    <a:pt x="53" y="85"/>
                    <a:pt x="36" y="72"/>
                  </a:cubicBezTo>
                  <a:cubicBezTo>
                    <a:pt x="12" y="60"/>
                    <a:pt x="12" y="37"/>
                    <a:pt x="0" y="13"/>
                  </a:cubicBezTo>
                  <a:lnTo>
                    <a:pt x="0" y="13"/>
                  </a:lnTo>
                  <a:lnTo>
                    <a:pt x="12" y="96"/>
                  </a:lnTo>
                  <a:lnTo>
                    <a:pt x="691" y="3370"/>
                  </a:lnTo>
                  <a:cubicBezTo>
                    <a:pt x="751" y="3335"/>
                    <a:pt x="810" y="3335"/>
                    <a:pt x="870" y="3335"/>
                  </a:cubicBezTo>
                  <a:lnTo>
                    <a:pt x="215" y="180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5349175" y="2817450"/>
              <a:ext cx="69375" cy="103300"/>
            </a:xfrm>
            <a:custGeom>
              <a:avLst/>
              <a:gdLst/>
              <a:ahLst/>
              <a:cxnLst/>
              <a:rect l="l" t="t" r="r" b="b"/>
              <a:pathLst>
                <a:path w="2775" h="4132" extrusionOk="0">
                  <a:moveTo>
                    <a:pt x="2620" y="0"/>
                  </a:moveTo>
                  <a:lnTo>
                    <a:pt x="0" y="3977"/>
                  </a:lnTo>
                  <a:lnTo>
                    <a:pt x="119" y="4132"/>
                  </a:lnTo>
                  <a:lnTo>
                    <a:pt x="2774" y="95"/>
                  </a:lnTo>
                  <a:cubicBezTo>
                    <a:pt x="2715" y="72"/>
                    <a:pt x="2667" y="36"/>
                    <a:pt x="26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5297975" y="2921625"/>
              <a:ext cx="51825" cy="76825"/>
            </a:xfrm>
            <a:custGeom>
              <a:avLst/>
              <a:gdLst/>
              <a:ahLst/>
              <a:cxnLst/>
              <a:rect l="l" t="t" r="r" b="b"/>
              <a:pathLst>
                <a:path w="2073" h="3073" extrusionOk="0">
                  <a:moveTo>
                    <a:pt x="1953" y="0"/>
                  </a:moveTo>
                  <a:lnTo>
                    <a:pt x="48" y="2882"/>
                  </a:lnTo>
                  <a:lnTo>
                    <a:pt x="12" y="2917"/>
                  </a:lnTo>
                  <a:cubicBezTo>
                    <a:pt x="12" y="2917"/>
                    <a:pt x="12" y="2941"/>
                    <a:pt x="0" y="2941"/>
                  </a:cubicBezTo>
                  <a:lnTo>
                    <a:pt x="0" y="2953"/>
                  </a:lnTo>
                  <a:lnTo>
                    <a:pt x="0" y="2965"/>
                  </a:lnTo>
                  <a:lnTo>
                    <a:pt x="0" y="2977"/>
                  </a:lnTo>
                  <a:lnTo>
                    <a:pt x="0" y="3001"/>
                  </a:lnTo>
                  <a:cubicBezTo>
                    <a:pt x="0" y="3024"/>
                    <a:pt x="12" y="3036"/>
                    <a:pt x="48" y="3060"/>
                  </a:cubicBezTo>
                  <a:cubicBezTo>
                    <a:pt x="60" y="3068"/>
                    <a:pt x="74" y="3072"/>
                    <a:pt x="90" y="3072"/>
                  </a:cubicBezTo>
                  <a:cubicBezTo>
                    <a:pt x="121" y="3072"/>
                    <a:pt x="155" y="3056"/>
                    <a:pt x="179" y="3024"/>
                  </a:cubicBezTo>
                  <a:lnTo>
                    <a:pt x="191" y="2989"/>
                  </a:lnTo>
                  <a:lnTo>
                    <a:pt x="227" y="2953"/>
                  </a:lnTo>
                  <a:lnTo>
                    <a:pt x="2072" y="155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5247975" y="2787475"/>
              <a:ext cx="2700" cy="1425"/>
            </a:xfrm>
            <a:custGeom>
              <a:avLst/>
              <a:gdLst/>
              <a:ahLst/>
              <a:cxnLst/>
              <a:rect l="l" t="t" r="r" b="b"/>
              <a:pathLst>
                <a:path w="108" h="57" extrusionOk="0">
                  <a:moveTo>
                    <a:pt x="48" y="1"/>
                  </a:moveTo>
                  <a:cubicBezTo>
                    <a:pt x="32" y="1"/>
                    <a:pt x="15" y="4"/>
                    <a:pt x="0" y="8"/>
                  </a:cubicBezTo>
                  <a:lnTo>
                    <a:pt x="48" y="56"/>
                  </a:lnTo>
                  <a:cubicBezTo>
                    <a:pt x="60" y="44"/>
                    <a:pt x="95" y="44"/>
                    <a:pt x="107" y="20"/>
                  </a:cubicBezTo>
                  <a:cubicBezTo>
                    <a:pt x="93" y="6"/>
                    <a:pt x="71" y="1"/>
                    <a:pt x="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3"/>
            <p:cNvSpPr/>
            <p:nvPr/>
          </p:nvSpPr>
          <p:spPr>
            <a:xfrm>
              <a:off x="5264925" y="2810300"/>
              <a:ext cx="211375" cy="272375"/>
            </a:xfrm>
            <a:custGeom>
              <a:avLst/>
              <a:gdLst/>
              <a:ahLst/>
              <a:cxnLst/>
              <a:rect l="l" t="t" r="r" b="b"/>
              <a:pathLst>
                <a:path w="8455" h="10895" extrusionOk="0">
                  <a:moveTo>
                    <a:pt x="132" y="0"/>
                  </a:moveTo>
                  <a:cubicBezTo>
                    <a:pt x="84" y="48"/>
                    <a:pt x="36" y="96"/>
                    <a:pt x="1" y="119"/>
                  </a:cubicBezTo>
                  <a:lnTo>
                    <a:pt x="3287" y="4429"/>
                  </a:lnTo>
                  <a:lnTo>
                    <a:pt x="3406" y="4572"/>
                  </a:lnTo>
                  <a:lnTo>
                    <a:pt x="8228" y="10895"/>
                  </a:lnTo>
                  <a:lnTo>
                    <a:pt x="8454" y="10895"/>
                  </a:lnTo>
                  <a:lnTo>
                    <a:pt x="3489" y="4406"/>
                  </a:lnTo>
                  <a:lnTo>
                    <a:pt x="3370" y="426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3"/>
            <p:cNvSpPr/>
            <p:nvPr/>
          </p:nvSpPr>
          <p:spPr>
            <a:xfrm>
              <a:off x="5094375" y="2607000"/>
              <a:ext cx="50025" cy="177725"/>
            </a:xfrm>
            <a:custGeom>
              <a:avLst/>
              <a:gdLst/>
              <a:ahLst/>
              <a:cxnLst/>
              <a:rect l="l" t="t" r="r" b="b"/>
              <a:pathLst>
                <a:path w="2001" h="7109" extrusionOk="0">
                  <a:moveTo>
                    <a:pt x="179" y="0"/>
                  </a:moveTo>
                  <a:cubicBezTo>
                    <a:pt x="120" y="48"/>
                    <a:pt x="60" y="60"/>
                    <a:pt x="0" y="60"/>
                  </a:cubicBezTo>
                  <a:lnTo>
                    <a:pt x="1822" y="7108"/>
                  </a:lnTo>
                  <a:cubicBezTo>
                    <a:pt x="1882" y="7085"/>
                    <a:pt x="1941" y="7073"/>
                    <a:pt x="2001" y="7073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3"/>
            <p:cNvSpPr/>
            <p:nvPr/>
          </p:nvSpPr>
          <p:spPr>
            <a:xfrm>
              <a:off x="5098850" y="2605500"/>
              <a:ext cx="150325" cy="186375"/>
            </a:xfrm>
            <a:custGeom>
              <a:avLst/>
              <a:gdLst/>
              <a:ahLst/>
              <a:cxnLst/>
              <a:rect l="l" t="t" r="r" b="b"/>
              <a:pathLst>
                <a:path w="6013" h="7455" extrusionOk="0">
                  <a:moveTo>
                    <a:pt x="60" y="1"/>
                  </a:moveTo>
                  <a:cubicBezTo>
                    <a:pt x="48" y="13"/>
                    <a:pt x="12" y="25"/>
                    <a:pt x="0" y="49"/>
                  </a:cubicBezTo>
                  <a:lnTo>
                    <a:pt x="5882" y="7454"/>
                  </a:lnTo>
                  <a:cubicBezTo>
                    <a:pt x="5906" y="7407"/>
                    <a:pt x="5965" y="7371"/>
                    <a:pt x="6013" y="7335"/>
                  </a:cubicBezTo>
                  <a:lnTo>
                    <a:pt x="5965" y="7276"/>
                  </a:lnTo>
                  <a:lnTo>
                    <a:pt x="322" y="17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3"/>
            <p:cNvSpPr/>
            <p:nvPr/>
          </p:nvSpPr>
          <p:spPr>
            <a:xfrm>
              <a:off x="5270300" y="2802250"/>
              <a:ext cx="141400" cy="10750"/>
            </a:xfrm>
            <a:custGeom>
              <a:avLst/>
              <a:gdLst/>
              <a:ahLst/>
              <a:cxnLst/>
              <a:rect l="l" t="t" r="r" b="b"/>
              <a:pathLst>
                <a:path w="5656" h="430" extrusionOk="0">
                  <a:moveTo>
                    <a:pt x="48" y="1"/>
                  </a:moveTo>
                  <a:lnTo>
                    <a:pt x="0" y="179"/>
                  </a:lnTo>
                  <a:lnTo>
                    <a:pt x="5656" y="430"/>
                  </a:lnTo>
                  <a:cubicBezTo>
                    <a:pt x="5644" y="370"/>
                    <a:pt x="5644" y="310"/>
                    <a:pt x="5656" y="251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3"/>
            <p:cNvSpPr/>
            <p:nvPr/>
          </p:nvSpPr>
          <p:spPr>
            <a:xfrm>
              <a:off x="5167300" y="2797500"/>
              <a:ext cx="75625" cy="7750"/>
            </a:xfrm>
            <a:custGeom>
              <a:avLst/>
              <a:gdLst/>
              <a:ahLst/>
              <a:cxnLst/>
              <a:rect l="l" t="t" r="r" b="b"/>
              <a:pathLst>
                <a:path w="3025" h="310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60"/>
                    <a:pt x="36" y="119"/>
                    <a:pt x="36" y="179"/>
                  </a:cubicBezTo>
                  <a:lnTo>
                    <a:pt x="3025" y="310"/>
                  </a:lnTo>
                  <a:cubicBezTo>
                    <a:pt x="3013" y="262"/>
                    <a:pt x="3013" y="191"/>
                    <a:pt x="3013" y="1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3"/>
            <p:cNvSpPr/>
            <p:nvPr/>
          </p:nvSpPr>
          <p:spPr>
            <a:xfrm>
              <a:off x="5100325" y="2601350"/>
              <a:ext cx="313750" cy="206300"/>
            </a:xfrm>
            <a:custGeom>
              <a:avLst/>
              <a:gdLst/>
              <a:ahLst/>
              <a:cxnLst/>
              <a:rect l="l" t="t" r="r" b="b"/>
              <a:pathLst>
                <a:path w="12550" h="8252" extrusionOk="0">
                  <a:moveTo>
                    <a:pt x="108" y="0"/>
                  </a:moveTo>
                  <a:cubicBezTo>
                    <a:pt x="96" y="60"/>
                    <a:pt x="48" y="107"/>
                    <a:pt x="1" y="155"/>
                  </a:cubicBezTo>
                  <a:lnTo>
                    <a:pt x="286" y="345"/>
                  </a:lnTo>
                  <a:lnTo>
                    <a:pt x="12455" y="8251"/>
                  </a:lnTo>
                  <a:cubicBezTo>
                    <a:pt x="12478" y="8192"/>
                    <a:pt x="12502" y="8132"/>
                    <a:pt x="12550" y="808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3"/>
            <p:cNvSpPr/>
            <p:nvPr/>
          </p:nvSpPr>
          <p:spPr>
            <a:xfrm>
              <a:off x="5428950" y="2814475"/>
              <a:ext cx="164325" cy="108950"/>
            </a:xfrm>
            <a:custGeom>
              <a:avLst/>
              <a:gdLst/>
              <a:ahLst/>
              <a:cxnLst/>
              <a:rect l="l" t="t" r="r" b="b"/>
              <a:pathLst>
                <a:path w="6573" h="4358" extrusionOk="0">
                  <a:moveTo>
                    <a:pt x="107" y="0"/>
                  </a:moveTo>
                  <a:cubicBezTo>
                    <a:pt x="72" y="60"/>
                    <a:pt x="48" y="107"/>
                    <a:pt x="0" y="155"/>
                  </a:cubicBezTo>
                  <a:lnTo>
                    <a:pt x="6501" y="4358"/>
                  </a:lnTo>
                  <a:cubicBezTo>
                    <a:pt x="6513" y="4322"/>
                    <a:pt x="6513" y="4286"/>
                    <a:pt x="6549" y="4251"/>
                  </a:cubicBezTo>
                  <a:cubicBezTo>
                    <a:pt x="6549" y="4227"/>
                    <a:pt x="6560" y="4215"/>
                    <a:pt x="6572" y="420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3"/>
            <p:cNvSpPr/>
            <p:nvPr/>
          </p:nvSpPr>
          <p:spPr>
            <a:xfrm>
              <a:off x="5542350" y="2760000"/>
              <a:ext cx="82775" cy="84250"/>
            </a:xfrm>
            <a:custGeom>
              <a:avLst/>
              <a:gdLst/>
              <a:ahLst/>
              <a:cxnLst/>
              <a:rect l="l" t="t" r="r" b="b"/>
              <a:pathLst>
                <a:path w="3311" h="3370" extrusionOk="0">
                  <a:moveTo>
                    <a:pt x="119" y="0"/>
                  </a:moveTo>
                  <a:cubicBezTo>
                    <a:pt x="84" y="36"/>
                    <a:pt x="48" y="95"/>
                    <a:pt x="0" y="131"/>
                  </a:cubicBezTo>
                  <a:lnTo>
                    <a:pt x="3167" y="3370"/>
                  </a:lnTo>
                  <a:cubicBezTo>
                    <a:pt x="3191" y="3334"/>
                    <a:pt x="3227" y="3298"/>
                    <a:pt x="3275" y="3274"/>
                  </a:cubicBezTo>
                  <a:cubicBezTo>
                    <a:pt x="3287" y="3274"/>
                    <a:pt x="3287" y="3251"/>
                    <a:pt x="3310" y="325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3"/>
            <p:cNvSpPr/>
            <p:nvPr/>
          </p:nvSpPr>
          <p:spPr>
            <a:xfrm>
              <a:off x="5525375" y="2931750"/>
              <a:ext cx="73550" cy="151525"/>
            </a:xfrm>
            <a:custGeom>
              <a:avLst/>
              <a:gdLst/>
              <a:ahLst/>
              <a:cxnLst/>
              <a:rect l="l" t="t" r="r" b="b"/>
              <a:pathLst>
                <a:path w="2942" h="6061" extrusionOk="0">
                  <a:moveTo>
                    <a:pt x="2763" y="0"/>
                  </a:moveTo>
                  <a:lnTo>
                    <a:pt x="1" y="6060"/>
                  </a:lnTo>
                  <a:lnTo>
                    <a:pt x="203" y="6060"/>
                  </a:lnTo>
                  <a:lnTo>
                    <a:pt x="2942" y="72"/>
                  </a:lnTo>
                  <a:cubicBezTo>
                    <a:pt x="2882" y="72"/>
                    <a:pt x="2834" y="60"/>
                    <a:pt x="2775" y="36"/>
                  </a:cubicBezTo>
                  <a:cubicBezTo>
                    <a:pt x="2763" y="12"/>
                    <a:pt x="2763" y="0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3"/>
            <p:cNvSpPr/>
            <p:nvPr/>
          </p:nvSpPr>
          <p:spPr>
            <a:xfrm>
              <a:off x="5603675" y="2928475"/>
              <a:ext cx="78000" cy="52400"/>
            </a:xfrm>
            <a:custGeom>
              <a:avLst/>
              <a:gdLst/>
              <a:ahLst/>
              <a:cxnLst/>
              <a:rect l="l" t="t" r="r" b="b"/>
              <a:pathLst>
                <a:path w="3120" h="2096" extrusionOk="0">
                  <a:moveTo>
                    <a:pt x="119" y="0"/>
                  </a:moveTo>
                  <a:cubicBezTo>
                    <a:pt x="107" y="12"/>
                    <a:pt x="107" y="24"/>
                    <a:pt x="95" y="60"/>
                  </a:cubicBezTo>
                  <a:lnTo>
                    <a:pt x="0" y="143"/>
                  </a:lnTo>
                  <a:lnTo>
                    <a:pt x="3072" y="2096"/>
                  </a:lnTo>
                  <a:lnTo>
                    <a:pt x="3120" y="191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3"/>
            <p:cNvSpPr/>
            <p:nvPr/>
          </p:nvSpPr>
          <p:spPr>
            <a:xfrm>
              <a:off x="5600700" y="2860600"/>
              <a:ext cx="29775" cy="58950"/>
            </a:xfrm>
            <a:custGeom>
              <a:avLst/>
              <a:gdLst/>
              <a:ahLst/>
              <a:cxnLst/>
              <a:rect l="l" t="t" r="r" b="b"/>
              <a:pathLst>
                <a:path w="1191" h="2358" extrusionOk="0">
                  <a:moveTo>
                    <a:pt x="1000" y="1"/>
                  </a:moveTo>
                  <a:lnTo>
                    <a:pt x="0" y="2263"/>
                  </a:lnTo>
                  <a:cubicBezTo>
                    <a:pt x="36" y="2287"/>
                    <a:pt x="83" y="2287"/>
                    <a:pt x="107" y="2310"/>
                  </a:cubicBezTo>
                  <a:cubicBezTo>
                    <a:pt x="143" y="2322"/>
                    <a:pt x="155" y="2346"/>
                    <a:pt x="167" y="2358"/>
                  </a:cubicBezTo>
                  <a:lnTo>
                    <a:pt x="1191" y="36"/>
                  </a:lnTo>
                  <a:cubicBezTo>
                    <a:pt x="1131" y="36"/>
                    <a:pt x="1060" y="36"/>
                    <a:pt x="10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3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3"/>
            <p:cNvSpPr/>
            <p:nvPr/>
          </p:nvSpPr>
          <p:spPr>
            <a:xfrm>
              <a:off x="5634325" y="2690050"/>
              <a:ext cx="68475" cy="154200"/>
            </a:xfrm>
            <a:custGeom>
              <a:avLst/>
              <a:gdLst/>
              <a:ahLst/>
              <a:cxnLst/>
              <a:rect l="l" t="t" r="r" b="b"/>
              <a:pathLst>
                <a:path w="2739" h="6168" extrusionOk="0">
                  <a:moveTo>
                    <a:pt x="2739" y="0"/>
                  </a:moveTo>
                  <a:lnTo>
                    <a:pt x="2656" y="24"/>
                  </a:lnTo>
                  <a:lnTo>
                    <a:pt x="0" y="6049"/>
                  </a:lnTo>
                  <a:cubicBezTo>
                    <a:pt x="60" y="6084"/>
                    <a:pt x="108" y="6132"/>
                    <a:pt x="143" y="6168"/>
                  </a:cubicBezTo>
                  <a:lnTo>
                    <a:pt x="2727" y="322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3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3"/>
            <p:cNvSpPr/>
            <p:nvPr/>
          </p:nvSpPr>
          <p:spPr>
            <a:xfrm>
              <a:off x="5705475" y="26844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3"/>
            <p:cNvSpPr/>
            <p:nvPr/>
          </p:nvSpPr>
          <p:spPr>
            <a:xfrm>
              <a:off x="5544725" y="2684975"/>
              <a:ext cx="159275" cy="67000"/>
            </a:xfrm>
            <a:custGeom>
              <a:avLst/>
              <a:gdLst/>
              <a:ahLst/>
              <a:cxnLst/>
              <a:rect l="l" t="t" r="r" b="b"/>
              <a:pathLst>
                <a:path w="6371" h="2680" extrusionOk="0">
                  <a:moveTo>
                    <a:pt x="6370" y="1"/>
                  </a:moveTo>
                  <a:cubicBezTo>
                    <a:pt x="6360" y="1"/>
                    <a:pt x="6352" y="5"/>
                    <a:pt x="6346" y="11"/>
                  </a:cubicBezTo>
                  <a:lnTo>
                    <a:pt x="6346" y="11"/>
                  </a:lnTo>
                  <a:lnTo>
                    <a:pt x="6370" y="1"/>
                  </a:lnTo>
                  <a:close/>
                  <a:moveTo>
                    <a:pt x="6346" y="11"/>
                  </a:moveTo>
                  <a:lnTo>
                    <a:pt x="1" y="2537"/>
                  </a:lnTo>
                  <a:lnTo>
                    <a:pt x="1" y="2549"/>
                  </a:lnTo>
                  <a:cubicBezTo>
                    <a:pt x="60" y="2561"/>
                    <a:pt x="72" y="2620"/>
                    <a:pt x="84" y="2680"/>
                  </a:cubicBezTo>
                  <a:lnTo>
                    <a:pt x="6251" y="227"/>
                  </a:lnTo>
                  <a:lnTo>
                    <a:pt x="6323" y="203"/>
                  </a:lnTo>
                  <a:lnTo>
                    <a:pt x="6323" y="60"/>
                  </a:lnTo>
                  <a:lnTo>
                    <a:pt x="6323" y="48"/>
                  </a:lnTo>
                  <a:lnTo>
                    <a:pt x="6323" y="37"/>
                  </a:lnTo>
                  <a:cubicBezTo>
                    <a:pt x="6323" y="25"/>
                    <a:pt x="6335" y="25"/>
                    <a:pt x="6335" y="25"/>
                  </a:cubicBezTo>
                  <a:cubicBezTo>
                    <a:pt x="6335" y="25"/>
                    <a:pt x="6339" y="17"/>
                    <a:pt x="6346" y="1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3"/>
            <p:cNvSpPr/>
            <p:nvPr/>
          </p:nvSpPr>
          <p:spPr>
            <a:xfrm>
              <a:off x="57057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3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3"/>
            <p:cNvSpPr/>
            <p:nvPr/>
          </p:nvSpPr>
          <p:spPr>
            <a:xfrm>
              <a:off x="5705475" y="26844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3"/>
            <p:cNvSpPr/>
            <p:nvPr/>
          </p:nvSpPr>
          <p:spPr>
            <a:xfrm>
              <a:off x="5706350" y="2684400"/>
              <a:ext cx="181600" cy="98250"/>
            </a:xfrm>
            <a:custGeom>
              <a:avLst/>
              <a:gdLst/>
              <a:ahLst/>
              <a:cxnLst/>
              <a:rect l="l" t="t" r="r" b="b"/>
              <a:pathLst>
                <a:path w="7264" h="3930" extrusionOk="0">
                  <a:moveTo>
                    <a:pt x="1" y="0"/>
                  </a:moveTo>
                  <a:lnTo>
                    <a:pt x="18" y="9"/>
                  </a:lnTo>
                  <a:lnTo>
                    <a:pt x="18" y="9"/>
                  </a:lnTo>
                  <a:cubicBezTo>
                    <a:pt x="13" y="5"/>
                    <a:pt x="7" y="2"/>
                    <a:pt x="1" y="0"/>
                  </a:cubicBezTo>
                  <a:close/>
                  <a:moveTo>
                    <a:pt x="18" y="9"/>
                  </a:moveTo>
                  <a:cubicBezTo>
                    <a:pt x="40" y="25"/>
                    <a:pt x="48" y="54"/>
                    <a:pt x="48" y="83"/>
                  </a:cubicBezTo>
                  <a:lnTo>
                    <a:pt x="48" y="238"/>
                  </a:lnTo>
                  <a:lnTo>
                    <a:pt x="7264" y="3929"/>
                  </a:lnTo>
                  <a:lnTo>
                    <a:pt x="7264" y="3715"/>
                  </a:lnTo>
                  <a:lnTo>
                    <a:pt x="18" y="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3"/>
            <p:cNvSpPr/>
            <p:nvPr/>
          </p:nvSpPr>
          <p:spPr>
            <a:xfrm>
              <a:off x="5703075" y="26855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" y="13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3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3"/>
            <p:cNvSpPr/>
            <p:nvPr/>
          </p:nvSpPr>
          <p:spPr>
            <a:xfrm>
              <a:off x="5703375" y="2685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3"/>
            <p:cNvSpPr/>
            <p:nvPr/>
          </p:nvSpPr>
          <p:spPr>
            <a:xfrm>
              <a:off x="5806975" y="2990975"/>
              <a:ext cx="80975" cy="92300"/>
            </a:xfrm>
            <a:custGeom>
              <a:avLst/>
              <a:gdLst/>
              <a:ahLst/>
              <a:cxnLst/>
              <a:rect l="l" t="t" r="r" b="b"/>
              <a:pathLst>
                <a:path w="3239" h="3692" extrusionOk="0">
                  <a:moveTo>
                    <a:pt x="3239" y="0"/>
                  </a:moveTo>
                  <a:lnTo>
                    <a:pt x="0" y="3691"/>
                  </a:lnTo>
                  <a:lnTo>
                    <a:pt x="250" y="3691"/>
                  </a:lnTo>
                  <a:lnTo>
                    <a:pt x="3239" y="262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3"/>
            <p:cNvSpPr/>
            <p:nvPr/>
          </p:nvSpPr>
          <p:spPr>
            <a:xfrm>
              <a:off x="5690575" y="3002575"/>
              <a:ext cx="6875" cy="80700"/>
            </a:xfrm>
            <a:custGeom>
              <a:avLst/>
              <a:gdLst/>
              <a:ahLst/>
              <a:cxnLst/>
              <a:rect l="l" t="t" r="r" b="b"/>
              <a:pathLst>
                <a:path w="275" h="3228" extrusionOk="0">
                  <a:moveTo>
                    <a:pt x="96" y="1"/>
                  </a:moveTo>
                  <a:lnTo>
                    <a:pt x="1" y="3227"/>
                  </a:lnTo>
                  <a:lnTo>
                    <a:pt x="179" y="3227"/>
                  </a:lnTo>
                  <a:lnTo>
                    <a:pt x="275" y="60"/>
                  </a:lnTo>
                  <a:cubicBezTo>
                    <a:pt x="215" y="37"/>
                    <a:pt x="155" y="25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3"/>
            <p:cNvSpPr/>
            <p:nvPr/>
          </p:nvSpPr>
          <p:spPr>
            <a:xfrm>
              <a:off x="5695050" y="2684400"/>
              <a:ext cx="12825" cy="278925"/>
            </a:xfrm>
            <a:custGeom>
              <a:avLst/>
              <a:gdLst/>
              <a:ahLst/>
              <a:cxnLst/>
              <a:rect l="l" t="t" r="r" b="b"/>
              <a:pathLst>
                <a:path w="513" h="11157" extrusionOk="0">
                  <a:moveTo>
                    <a:pt x="393" y="0"/>
                  </a:moveTo>
                  <a:cubicBezTo>
                    <a:pt x="381" y="0"/>
                    <a:pt x="381" y="0"/>
                    <a:pt x="369" y="12"/>
                  </a:cubicBezTo>
                  <a:cubicBezTo>
                    <a:pt x="357" y="12"/>
                    <a:pt x="357" y="24"/>
                    <a:pt x="357" y="24"/>
                  </a:cubicBezTo>
                  <a:cubicBezTo>
                    <a:pt x="357" y="24"/>
                    <a:pt x="357" y="48"/>
                    <a:pt x="334" y="48"/>
                  </a:cubicBezTo>
                  <a:lnTo>
                    <a:pt x="334" y="60"/>
                  </a:lnTo>
                  <a:lnTo>
                    <a:pt x="334" y="191"/>
                  </a:lnTo>
                  <a:lnTo>
                    <a:pt x="322" y="524"/>
                  </a:lnTo>
                  <a:lnTo>
                    <a:pt x="0" y="11156"/>
                  </a:lnTo>
                  <a:lnTo>
                    <a:pt x="179" y="11120"/>
                  </a:lnTo>
                  <a:lnTo>
                    <a:pt x="512" y="202"/>
                  </a:lnTo>
                  <a:lnTo>
                    <a:pt x="512" y="60"/>
                  </a:lnTo>
                  <a:cubicBezTo>
                    <a:pt x="500" y="60"/>
                    <a:pt x="488" y="12"/>
                    <a:pt x="4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3"/>
            <p:cNvSpPr/>
            <p:nvPr/>
          </p:nvSpPr>
          <p:spPr>
            <a:xfrm>
              <a:off x="5680150" y="2962925"/>
              <a:ext cx="44675" cy="40925"/>
            </a:xfrm>
            <a:custGeom>
              <a:avLst/>
              <a:gdLst/>
              <a:ahLst/>
              <a:cxnLst/>
              <a:rect l="l" t="t" r="r" b="b"/>
              <a:pathLst>
                <a:path w="1787" h="1637" extrusionOk="0">
                  <a:moveTo>
                    <a:pt x="818" y="1"/>
                  </a:moveTo>
                  <a:cubicBezTo>
                    <a:pt x="796" y="1"/>
                    <a:pt x="773" y="2"/>
                    <a:pt x="751" y="3"/>
                  </a:cubicBezTo>
                  <a:cubicBezTo>
                    <a:pt x="692" y="3"/>
                    <a:pt x="632" y="15"/>
                    <a:pt x="572" y="51"/>
                  </a:cubicBezTo>
                  <a:cubicBezTo>
                    <a:pt x="513" y="63"/>
                    <a:pt x="453" y="99"/>
                    <a:pt x="394" y="122"/>
                  </a:cubicBezTo>
                  <a:cubicBezTo>
                    <a:pt x="239" y="229"/>
                    <a:pt x="132" y="360"/>
                    <a:pt x="72" y="527"/>
                  </a:cubicBezTo>
                  <a:cubicBezTo>
                    <a:pt x="37" y="587"/>
                    <a:pt x="25" y="646"/>
                    <a:pt x="25" y="706"/>
                  </a:cubicBezTo>
                  <a:cubicBezTo>
                    <a:pt x="1" y="884"/>
                    <a:pt x="37" y="1075"/>
                    <a:pt x="144" y="1242"/>
                  </a:cubicBezTo>
                  <a:cubicBezTo>
                    <a:pt x="227" y="1384"/>
                    <a:pt x="370" y="1492"/>
                    <a:pt x="525" y="1563"/>
                  </a:cubicBezTo>
                  <a:cubicBezTo>
                    <a:pt x="596" y="1599"/>
                    <a:pt x="644" y="1611"/>
                    <a:pt x="715" y="1623"/>
                  </a:cubicBezTo>
                  <a:cubicBezTo>
                    <a:pt x="764" y="1632"/>
                    <a:pt x="813" y="1636"/>
                    <a:pt x="861" y="1636"/>
                  </a:cubicBezTo>
                  <a:cubicBezTo>
                    <a:pt x="1002" y="1636"/>
                    <a:pt x="1142" y="1598"/>
                    <a:pt x="1275" y="1527"/>
                  </a:cubicBezTo>
                  <a:cubicBezTo>
                    <a:pt x="1656" y="1289"/>
                    <a:pt x="1787" y="777"/>
                    <a:pt x="1537" y="396"/>
                  </a:cubicBezTo>
                  <a:cubicBezTo>
                    <a:pt x="1371" y="142"/>
                    <a:pt x="1103" y="1"/>
                    <a:pt x="81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3"/>
            <p:cNvSpPr/>
            <p:nvPr/>
          </p:nvSpPr>
          <p:spPr>
            <a:xfrm>
              <a:off x="5242300" y="2786925"/>
              <a:ext cx="29500" cy="28675"/>
            </a:xfrm>
            <a:custGeom>
              <a:avLst/>
              <a:gdLst/>
              <a:ahLst/>
              <a:cxnLst/>
              <a:rect l="l" t="t" r="r" b="b"/>
              <a:pathLst>
                <a:path w="1180" h="1147" extrusionOk="0">
                  <a:moveTo>
                    <a:pt x="590" y="1"/>
                  </a:moveTo>
                  <a:cubicBezTo>
                    <a:pt x="504" y="1"/>
                    <a:pt x="417" y="18"/>
                    <a:pt x="334" y="54"/>
                  </a:cubicBezTo>
                  <a:cubicBezTo>
                    <a:pt x="322" y="66"/>
                    <a:pt x="287" y="66"/>
                    <a:pt x="275" y="78"/>
                  </a:cubicBezTo>
                  <a:cubicBezTo>
                    <a:pt x="215" y="114"/>
                    <a:pt x="168" y="150"/>
                    <a:pt x="144" y="197"/>
                  </a:cubicBezTo>
                  <a:cubicBezTo>
                    <a:pt x="49" y="304"/>
                    <a:pt x="1" y="423"/>
                    <a:pt x="1" y="554"/>
                  </a:cubicBezTo>
                  <a:cubicBezTo>
                    <a:pt x="1" y="614"/>
                    <a:pt x="25" y="673"/>
                    <a:pt x="37" y="733"/>
                  </a:cubicBezTo>
                  <a:cubicBezTo>
                    <a:pt x="49" y="781"/>
                    <a:pt x="72" y="828"/>
                    <a:pt x="96" y="864"/>
                  </a:cubicBezTo>
                  <a:cubicBezTo>
                    <a:pt x="213" y="1051"/>
                    <a:pt x="407" y="1146"/>
                    <a:pt x="603" y="1146"/>
                  </a:cubicBezTo>
                  <a:cubicBezTo>
                    <a:pt x="707" y="1146"/>
                    <a:pt x="811" y="1120"/>
                    <a:pt x="906" y="1066"/>
                  </a:cubicBezTo>
                  <a:cubicBezTo>
                    <a:pt x="965" y="1031"/>
                    <a:pt x="1001" y="983"/>
                    <a:pt x="1037" y="947"/>
                  </a:cubicBezTo>
                  <a:cubicBezTo>
                    <a:pt x="1084" y="900"/>
                    <a:pt x="1108" y="840"/>
                    <a:pt x="1120" y="792"/>
                  </a:cubicBezTo>
                  <a:lnTo>
                    <a:pt x="1168" y="614"/>
                  </a:lnTo>
                  <a:cubicBezTo>
                    <a:pt x="1180" y="495"/>
                    <a:pt x="1156" y="376"/>
                    <a:pt x="1084" y="269"/>
                  </a:cubicBezTo>
                  <a:cubicBezTo>
                    <a:pt x="976" y="94"/>
                    <a:pt x="787" y="1"/>
                    <a:pt x="5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3"/>
            <p:cNvSpPr/>
            <p:nvPr/>
          </p:nvSpPr>
          <p:spPr>
            <a:xfrm>
              <a:off x="5124150" y="2783375"/>
              <a:ext cx="44375" cy="41000"/>
            </a:xfrm>
            <a:custGeom>
              <a:avLst/>
              <a:gdLst/>
              <a:ahLst/>
              <a:cxnLst/>
              <a:rect l="l" t="t" r="r" b="b"/>
              <a:pathLst>
                <a:path w="1775" h="1640" extrusionOk="0">
                  <a:moveTo>
                    <a:pt x="916" y="0"/>
                  </a:moveTo>
                  <a:cubicBezTo>
                    <a:pt x="884" y="0"/>
                    <a:pt x="853" y="2"/>
                    <a:pt x="822" y="6"/>
                  </a:cubicBezTo>
                  <a:lnTo>
                    <a:pt x="643" y="53"/>
                  </a:lnTo>
                  <a:cubicBezTo>
                    <a:pt x="595" y="65"/>
                    <a:pt x="548" y="101"/>
                    <a:pt x="512" y="113"/>
                  </a:cubicBezTo>
                  <a:cubicBezTo>
                    <a:pt x="119" y="351"/>
                    <a:pt x="0" y="863"/>
                    <a:pt x="238" y="1244"/>
                  </a:cubicBezTo>
                  <a:cubicBezTo>
                    <a:pt x="345" y="1423"/>
                    <a:pt x="524" y="1542"/>
                    <a:pt x="703" y="1601"/>
                  </a:cubicBezTo>
                  <a:cubicBezTo>
                    <a:pt x="762" y="1613"/>
                    <a:pt x="822" y="1637"/>
                    <a:pt x="881" y="1637"/>
                  </a:cubicBezTo>
                  <a:cubicBezTo>
                    <a:pt x="904" y="1639"/>
                    <a:pt x="926" y="1640"/>
                    <a:pt x="949" y="1640"/>
                  </a:cubicBezTo>
                  <a:cubicBezTo>
                    <a:pt x="1057" y="1640"/>
                    <a:pt x="1164" y="1617"/>
                    <a:pt x="1262" y="1577"/>
                  </a:cubicBezTo>
                  <a:cubicBezTo>
                    <a:pt x="1298" y="1566"/>
                    <a:pt x="1346" y="1542"/>
                    <a:pt x="1369" y="1518"/>
                  </a:cubicBezTo>
                  <a:cubicBezTo>
                    <a:pt x="1381" y="1506"/>
                    <a:pt x="1405" y="1482"/>
                    <a:pt x="1417" y="1482"/>
                  </a:cubicBezTo>
                  <a:cubicBezTo>
                    <a:pt x="1655" y="1304"/>
                    <a:pt x="1774" y="1042"/>
                    <a:pt x="1762" y="756"/>
                  </a:cubicBezTo>
                  <a:cubicBezTo>
                    <a:pt x="1762" y="696"/>
                    <a:pt x="1738" y="637"/>
                    <a:pt x="1727" y="577"/>
                  </a:cubicBezTo>
                  <a:cubicBezTo>
                    <a:pt x="1715" y="518"/>
                    <a:pt x="1679" y="458"/>
                    <a:pt x="1643" y="399"/>
                  </a:cubicBezTo>
                  <a:cubicBezTo>
                    <a:pt x="1483" y="142"/>
                    <a:pt x="1197" y="0"/>
                    <a:pt x="9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5311075" y="3079075"/>
              <a:ext cx="15800" cy="3900"/>
            </a:xfrm>
            <a:custGeom>
              <a:avLst/>
              <a:gdLst/>
              <a:ahLst/>
              <a:cxnLst/>
              <a:rect l="l" t="t" r="r" b="b"/>
              <a:pathLst>
                <a:path w="632" h="156" extrusionOk="0">
                  <a:moveTo>
                    <a:pt x="346" y="1"/>
                  </a:moveTo>
                  <a:cubicBezTo>
                    <a:pt x="310" y="1"/>
                    <a:pt x="238" y="13"/>
                    <a:pt x="179" y="36"/>
                  </a:cubicBezTo>
                  <a:cubicBezTo>
                    <a:pt x="143" y="48"/>
                    <a:pt x="131" y="48"/>
                    <a:pt x="95" y="60"/>
                  </a:cubicBezTo>
                  <a:cubicBezTo>
                    <a:pt x="60" y="96"/>
                    <a:pt x="24" y="108"/>
                    <a:pt x="0" y="155"/>
                  </a:cubicBezTo>
                  <a:lnTo>
                    <a:pt x="631" y="155"/>
                  </a:lnTo>
                  <a:cubicBezTo>
                    <a:pt x="560" y="60"/>
                    <a:pt x="453" y="1"/>
                    <a:pt x="3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5102400" y="2980750"/>
              <a:ext cx="21475" cy="20375"/>
            </a:xfrm>
            <a:custGeom>
              <a:avLst/>
              <a:gdLst/>
              <a:ahLst/>
              <a:cxnLst/>
              <a:rect l="l" t="t" r="r" b="b"/>
              <a:pathLst>
                <a:path w="859" h="815" extrusionOk="0">
                  <a:moveTo>
                    <a:pt x="486" y="0"/>
                  </a:moveTo>
                  <a:cubicBezTo>
                    <a:pt x="471" y="0"/>
                    <a:pt x="456" y="2"/>
                    <a:pt x="441" y="5"/>
                  </a:cubicBezTo>
                  <a:cubicBezTo>
                    <a:pt x="370" y="5"/>
                    <a:pt x="287" y="17"/>
                    <a:pt x="227" y="64"/>
                  </a:cubicBezTo>
                  <a:cubicBezTo>
                    <a:pt x="84" y="159"/>
                    <a:pt x="1" y="326"/>
                    <a:pt x="37" y="493"/>
                  </a:cubicBezTo>
                  <a:cubicBezTo>
                    <a:pt x="49" y="540"/>
                    <a:pt x="72" y="588"/>
                    <a:pt x="96" y="624"/>
                  </a:cubicBezTo>
                  <a:cubicBezTo>
                    <a:pt x="108" y="648"/>
                    <a:pt x="108" y="659"/>
                    <a:pt x="132" y="659"/>
                  </a:cubicBezTo>
                  <a:cubicBezTo>
                    <a:pt x="156" y="707"/>
                    <a:pt x="203" y="731"/>
                    <a:pt x="251" y="767"/>
                  </a:cubicBezTo>
                  <a:cubicBezTo>
                    <a:pt x="311" y="790"/>
                    <a:pt x="370" y="814"/>
                    <a:pt x="430" y="814"/>
                  </a:cubicBezTo>
                  <a:cubicBezTo>
                    <a:pt x="501" y="814"/>
                    <a:pt x="584" y="790"/>
                    <a:pt x="668" y="755"/>
                  </a:cubicBezTo>
                  <a:cubicBezTo>
                    <a:pt x="703" y="719"/>
                    <a:pt x="751" y="695"/>
                    <a:pt x="787" y="648"/>
                  </a:cubicBezTo>
                  <a:cubicBezTo>
                    <a:pt x="811" y="600"/>
                    <a:pt x="846" y="540"/>
                    <a:pt x="858" y="493"/>
                  </a:cubicBezTo>
                  <a:cubicBezTo>
                    <a:pt x="858" y="433"/>
                    <a:pt x="858" y="374"/>
                    <a:pt x="846" y="314"/>
                  </a:cubicBezTo>
                  <a:cubicBezTo>
                    <a:pt x="822" y="278"/>
                    <a:pt x="811" y="243"/>
                    <a:pt x="799" y="195"/>
                  </a:cubicBezTo>
                  <a:cubicBezTo>
                    <a:pt x="751" y="124"/>
                    <a:pt x="692" y="64"/>
                    <a:pt x="620" y="40"/>
                  </a:cubicBezTo>
                  <a:cubicBezTo>
                    <a:pt x="575" y="14"/>
                    <a:pt x="531" y="0"/>
                    <a:pt x="4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5251825" y="2953700"/>
              <a:ext cx="16700" cy="14600"/>
            </a:xfrm>
            <a:custGeom>
              <a:avLst/>
              <a:gdLst/>
              <a:ahLst/>
              <a:cxnLst/>
              <a:rect l="l" t="t" r="r" b="b"/>
              <a:pathLst>
                <a:path w="668" h="584" extrusionOk="0">
                  <a:moveTo>
                    <a:pt x="336" y="1"/>
                  </a:moveTo>
                  <a:cubicBezTo>
                    <a:pt x="282" y="1"/>
                    <a:pt x="227" y="16"/>
                    <a:pt x="179" y="51"/>
                  </a:cubicBezTo>
                  <a:cubicBezTo>
                    <a:pt x="49" y="134"/>
                    <a:pt x="1" y="313"/>
                    <a:pt x="84" y="444"/>
                  </a:cubicBezTo>
                  <a:cubicBezTo>
                    <a:pt x="146" y="536"/>
                    <a:pt x="241" y="583"/>
                    <a:pt x="337" y="583"/>
                  </a:cubicBezTo>
                  <a:cubicBezTo>
                    <a:pt x="390" y="583"/>
                    <a:pt x="442" y="569"/>
                    <a:pt x="489" y="539"/>
                  </a:cubicBezTo>
                  <a:cubicBezTo>
                    <a:pt x="620" y="444"/>
                    <a:pt x="668" y="265"/>
                    <a:pt x="584" y="134"/>
                  </a:cubicBezTo>
                  <a:cubicBezTo>
                    <a:pt x="531" y="50"/>
                    <a:pt x="434" y="1"/>
                    <a:pt x="3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5411075" y="2800425"/>
              <a:ext cx="21175" cy="20450"/>
            </a:xfrm>
            <a:custGeom>
              <a:avLst/>
              <a:gdLst/>
              <a:ahLst/>
              <a:cxnLst/>
              <a:rect l="l" t="t" r="r" b="b"/>
              <a:pathLst>
                <a:path w="847" h="818" extrusionOk="0">
                  <a:moveTo>
                    <a:pt x="425" y="1"/>
                  </a:moveTo>
                  <a:cubicBezTo>
                    <a:pt x="350" y="1"/>
                    <a:pt x="274" y="20"/>
                    <a:pt x="203" y="62"/>
                  </a:cubicBezTo>
                  <a:cubicBezTo>
                    <a:pt x="179" y="74"/>
                    <a:pt x="144" y="98"/>
                    <a:pt x="120" y="133"/>
                  </a:cubicBezTo>
                  <a:cubicBezTo>
                    <a:pt x="72" y="181"/>
                    <a:pt x="48" y="241"/>
                    <a:pt x="25" y="300"/>
                  </a:cubicBezTo>
                  <a:cubicBezTo>
                    <a:pt x="25" y="312"/>
                    <a:pt x="25" y="324"/>
                    <a:pt x="13" y="324"/>
                  </a:cubicBezTo>
                  <a:cubicBezTo>
                    <a:pt x="1" y="383"/>
                    <a:pt x="1" y="443"/>
                    <a:pt x="13" y="503"/>
                  </a:cubicBezTo>
                  <a:cubicBezTo>
                    <a:pt x="25" y="550"/>
                    <a:pt x="48" y="586"/>
                    <a:pt x="60" y="622"/>
                  </a:cubicBezTo>
                  <a:cubicBezTo>
                    <a:pt x="72" y="657"/>
                    <a:pt x="108" y="681"/>
                    <a:pt x="120" y="705"/>
                  </a:cubicBezTo>
                  <a:cubicBezTo>
                    <a:pt x="167" y="741"/>
                    <a:pt x="227" y="776"/>
                    <a:pt x="263" y="788"/>
                  </a:cubicBezTo>
                  <a:cubicBezTo>
                    <a:pt x="312" y="808"/>
                    <a:pt x="362" y="818"/>
                    <a:pt x="411" y="818"/>
                  </a:cubicBezTo>
                  <a:cubicBezTo>
                    <a:pt x="479" y="818"/>
                    <a:pt x="546" y="799"/>
                    <a:pt x="608" y="764"/>
                  </a:cubicBezTo>
                  <a:cubicBezTo>
                    <a:pt x="620" y="741"/>
                    <a:pt x="656" y="729"/>
                    <a:pt x="667" y="717"/>
                  </a:cubicBezTo>
                  <a:cubicBezTo>
                    <a:pt x="739" y="669"/>
                    <a:pt x="787" y="622"/>
                    <a:pt x="798" y="562"/>
                  </a:cubicBezTo>
                  <a:cubicBezTo>
                    <a:pt x="846" y="443"/>
                    <a:pt x="846" y="312"/>
                    <a:pt x="775" y="193"/>
                  </a:cubicBezTo>
                  <a:cubicBezTo>
                    <a:pt x="697" y="69"/>
                    <a:pt x="56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5081275" y="2588800"/>
              <a:ext cx="22950" cy="20300"/>
            </a:xfrm>
            <a:custGeom>
              <a:avLst/>
              <a:gdLst/>
              <a:ahLst/>
              <a:cxnLst/>
              <a:rect l="l" t="t" r="r" b="b"/>
              <a:pathLst>
                <a:path w="918" h="812" extrusionOk="0">
                  <a:moveTo>
                    <a:pt x="476" y="0"/>
                  </a:moveTo>
                  <a:cubicBezTo>
                    <a:pt x="403" y="0"/>
                    <a:pt x="329" y="20"/>
                    <a:pt x="263" y="62"/>
                  </a:cubicBezTo>
                  <a:cubicBezTo>
                    <a:pt x="60" y="181"/>
                    <a:pt x="1" y="431"/>
                    <a:pt x="120" y="621"/>
                  </a:cubicBezTo>
                  <a:cubicBezTo>
                    <a:pt x="155" y="681"/>
                    <a:pt x="203" y="728"/>
                    <a:pt x="263" y="752"/>
                  </a:cubicBezTo>
                  <a:cubicBezTo>
                    <a:pt x="322" y="788"/>
                    <a:pt x="358" y="812"/>
                    <a:pt x="441" y="812"/>
                  </a:cubicBezTo>
                  <a:lnTo>
                    <a:pt x="536" y="812"/>
                  </a:lnTo>
                  <a:cubicBezTo>
                    <a:pt x="584" y="776"/>
                    <a:pt x="644" y="752"/>
                    <a:pt x="703" y="728"/>
                  </a:cubicBezTo>
                  <a:cubicBezTo>
                    <a:pt x="739" y="717"/>
                    <a:pt x="751" y="693"/>
                    <a:pt x="763" y="681"/>
                  </a:cubicBezTo>
                  <a:cubicBezTo>
                    <a:pt x="810" y="633"/>
                    <a:pt x="834" y="574"/>
                    <a:pt x="870" y="538"/>
                  </a:cubicBezTo>
                  <a:cubicBezTo>
                    <a:pt x="917" y="419"/>
                    <a:pt x="894" y="300"/>
                    <a:pt x="822" y="193"/>
                  </a:cubicBezTo>
                  <a:cubicBezTo>
                    <a:pt x="745" y="69"/>
                    <a:pt x="612" y="0"/>
                    <a:pt x="47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5522700" y="2742050"/>
              <a:ext cx="24425" cy="23250"/>
            </a:xfrm>
            <a:custGeom>
              <a:avLst/>
              <a:gdLst/>
              <a:ahLst/>
              <a:cxnLst/>
              <a:rect l="l" t="t" r="r" b="b"/>
              <a:pathLst>
                <a:path w="977" h="930" extrusionOk="0">
                  <a:moveTo>
                    <a:pt x="525" y="0"/>
                  </a:moveTo>
                  <a:cubicBezTo>
                    <a:pt x="442" y="0"/>
                    <a:pt x="359" y="24"/>
                    <a:pt x="286" y="75"/>
                  </a:cubicBezTo>
                  <a:cubicBezTo>
                    <a:pt x="72" y="206"/>
                    <a:pt x="1" y="492"/>
                    <a:pt x="132" y="706"/>
                  </a:cubicBezTo>
                  <a:cubicBezTo>
                    <a:pt x="216" y="853"/>
                    <a:pt x="367" y="930"/>
                    <a:pt x="523" y="930"/>
                  </a:cubicBezTo>
                  <a:cubicBezTo>
                    <a:pt x="608" y="930"/>
                    <a:pt x="695" y="907"/>
                    <a:pt x="774" y="861"/>
                  </a:cubicBezTo>
                  <a:cubicBezTo>
                    <a:pt x="786" y="861"/>
                    <a:pt x="786" y="849"/>
                    <a:pt x="798" y="849"/>
                  </a:cubicBezTo>
                  <a:cubicBezTo>
                    <a:pt x="834" y="813"/>
                    <a:pt x="858" y="778"/>
                    <a:pt x="905" y="718"/>
                  </a:cubicBezTo>
                  <a:cubicBezTo>
                    <a:pt x="965" y="623"/>
                    <a:pt x="977" y="504"/>
                    <a:pt x="965" y="385"/>
                  </a:cubicBezTo>
                  <a:cubicBezTo>
                    <a:pt x="953" y="325"/>
                    <a:pt x="941" y="278"/>
                    <a:pt x="905" y="218"/>
                  </a:cubicBezTo>
                  <a:lnTo>
                    <a:pt x="905" y="206"/>
                  </a:lnTo>
                  <a:cubicBezTo>
                    <a:pt x="821" y="76"/>
                    <a:pt x="674" y="0"/>
                    <a:pt x="52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5589975" y="2916675"/>
              <a:ext cx="17875" cy="16275"/>
            </a:xfrm>
            <a:custGeom>
              <a:avLst/>
              <a:gdLst/>
              <a:ahLst/>
              <a:cxnLst/>
              <a:rect l="l" t="t" r="r" b="b"/>
              <a:pathLst>
                <a:path w="715" h="651" extrusionOk="0">
                  <a:moveTo>
                    <a:pt x="368" y="1"/>
                  </a:moveTo>
                  <a:cubicBezTo>
                    <a:pt x="286" y="1"/>
                    <a:pt x="195" y="37"/>
                    <a:pt x="119" y="103"/>
                  </a:cubicBezTo>
                  <a:lnTo>
                    <a:pt x="72" y="139"/>
                  </a:lnTo>
                  <a:cubicBezTo>
                    <a:pt x="48" y="174"/>
                    <a:pt x="48" y="222"/>
                    <a:pt x="36" y="258"/>
                  </a:cubicBezTo>
                  <a:cubicBezTo>
                    <a:pt x="0" y="377"/>
                    <a:pt x="60" y="520"/>
                    <a:pt x="167" y="591"/>
                  </a:cubicBezTo>
                  <a:lnTo>
                    <a:pt x="179" y="603"/>
                  </a:lnTo>
                  <a:cubicBezTo>
                    <a:pt x="227" y="639"/>
                    <a:pt x="286" y="651"/>
                    <a:pt x="346" y="651"/>
                  </a:cubicBezTo>
                  <a:cubicBezTo>
                    <a:pt x="417" y="651"/>
                    <a:pt x="489" y="639"/>
                    <a:pt x="548" y="591"/>
                  </a:cubicBezTo>
                  <a:cubicBezTo>
                    <a:pt x="596" y="591"/>
                    <a:pt x="631" y="555"/>
                    <a:pt x="643" y="508"/>
                  </a:cubicBezTo>
                  <a:cubicBezTo>
                    <a:pt x="655" y="496"/>
                    <a:pt x="655" y="484"/>
                    <a:pt x="667" y="460"/>
                  </a:cubicBezTo>
                  <a:cubicBezTo>
                    <a:pt x="715" y="341"/>
                    <a:pt x="691" y="186"/>
                    <a:pt x="596" y="103"/>
                  </a:cubicBezTo>
                  <a:cubicBezTo>
                    <a:pt x="584" y="79"/>
                    <a:pt x="572" y="67"/>
                    <a:pt x="536" y="55"/>
                  </a:cubicBezTo>
                  <a:cubicBezTo>
                    <a:pt x="512" y="44"/>
                    <a:pt x="465" y="20"/>
                    <a:pt x="429" y="8"/>
                  </a:cubicBezTo>
                  <a:cubicBezTo>
                    <a:pt x="410" y="3"/>
                    <a:pt x="389" y="1"/>
                    <a:pt x="3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5193500" y="2984600"/>
              <a:ext cx="9250" cy="8725"/>
            </a:xfrm>
            <a:custGeom>
              <a:avLst/>
              <a:gdLst/>
              <a:ahLst/>
              <a:cxnLst/>
              <a:rect l="l" t="t" r="r" b="b"/>
              <a:pathLst>
                <a:path w="370" h="349" extrusionOk="0">
                  <a:moveTo>
                    <a:pt x="180" y="1"/>
                  </a:moveTo>
                  <a:cubicBezTo>
                    <a:pt x="158" y="1"/>
                    <a:pt x="138" y="6"/>
                    <a:pt x="119" y="17"/>
                  </a:cubicBezTo>
                  <a:cubicBezTo>
                    <a:pt x="119" y="17"/>
                    <a:pt x="96" y="17"/>
                    <a:pt x="96" y="29"/>
                  </a:cubicBezTo>
                  <a:cubicBezTo>
                    <a:pt x="24" y="77"/>
                    <a:pt x="0" y="160"/>
                    <a:pt x="36" y="255"/>
                  </a:cubicBezTo>
                  <a:lnTo>
                    <a:pt x="36" y="267"/>
                  </a:lnTo>
                  <a:cubicBezTo>
                    <a:pt x="77" y="316"/>
                    <a:pt x="134" y="349"/>
                    <a:pt x="194" y="349"/>
                  </a:cubicBezTo>
                  <a:cubicBezTo>
                    <a:pt x="221" y="349"/>
                    <a:pt x="248" y="342"/>
                    <a:pt x="274" y="327"/>
                  </a:cubicBezTo>
                  <a:cubicBezTo>
                    <a:pt x="310" y="315"/>
                    <a:pt x="322" y="303"/>
                    <a:pt x="334" y="267"/>
                  </a:cubicBezTo>
                  <a:cubicBezTo>
                    <a:pt x="346" y="255"/>
                    <a:pt x="346" y="244"/>
                    <a:pt x="346" y="220"/>
                  </a:cubicBezTo>
                  <a:cubicBezTo>
                    <a:pt x="369" y="184"/>
                    <a:pt x="346" y="136"/>
                    <a:pt x="334" y="89"/>
                  </a:cubicBezTo>
                  <a:cubicBezTo>
                    <a:pt x="334" y="77"/>
                    <a:pt x="322" y="77"/>
                    <a:pt x="322" y="77"/>
                  </a:cubicBezTo>
                  <a:cubicBezTo>
                    <a:pt x="281" y="28"/>
                    <a:pt x="228" y="1"/>
                    <a:pt x="18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5617950" y="2840125"/>
              <a:ext cx="23550" cy="21200"/>
            </a:xfrm>
            <a:custGeom>
              <a:avLst/>
              <a:gdLst/>
              <a:ahLst/>
              <a:cxnLst/>
              <a:rect l="l" t="t" r="r" b="b"/>
              <a:pathLst>
                <a:path w="942" h="848" extrusionOk="0">
                  <a:moveTo>
                    <a:pt x="468" y="1"/>
                  </a:moveTo>
                  <a:cubicBezTo>
                    <a:pt x="402" y="1"/>
                    <a:pt x="334" y="16"/>
                    <a:pt x="263" y="46"/>
                  </a:cubicBezTo>
                  <a:cubicBezTo>
                    <a:pt x="251" y="46"/>
                    <a:pt x="251" y="69"/>
                    <a:pt x="239" y="69"/>
                  </a:cubicBezTo>
                  <a:cubicBezTo>
                    <a:pt x="191" y="93"/>
                    <a:pt x="143" y="129"/>
                    <a:pt x="120" y="165"/>
                  </a:cubicBezTo>
                  <a:cubicBezTo>
                    <a:pt x="12" y="308"/>
                    <a:pt x="1" y="498"/>
                    <a:pt x="108" y="641"/>
                  </a:cubicBezTo>
                  <a:cubicBezTo>
                    <a:pt x="143" y="736"/>
                    <a:pt x="227" y="784"/>
                    <a:pt x="310" y="820"/>
                  </a:cubicBezTo>
                  <a:cubicBezTo>
                    <a:pt x="362" y="837"/>
                    <a:pt x="408" y="848"/>
                    <a:pt x="453" y="848"/>
                  </a:cubicBezTo>
                  <a:cubicBezTo>
                    <a:pt x="469" y="848"/>
                    <a:pt x="485" y="847"/>
                    <a:pt x="501" y="843"/>
                  </a:cubicBezTo>
                  <a:cubicBezTo>
                    <a:pt x="560" y="843"/>
                    <a:pt x="620" y="808"/>
                    <a:pt x="679" y="784"/>
                  </a:cubicBezTo>
                  <a:cubicBezTo>
                    <a:pt x="882" y="665"/>
                    <a:pt x="941" y="403"/>
                    <a:pt x="822" y="200"/>
                  </a:cubicBezTo>
                  <a:cubicBezTo>
                    <a:pt x="822" y="188"/>
                    <a:pt x="798" y="165"/>
                    <a:pt x="798" y="165"/>
                  </a:cubicBezTo>
                  <a:cubicBezTo>
                    <a:pt x="763" y="105"/>
                    <a:pt x="715" y="81"/>
                    <a:pt x="655" y="46"/>
                  </a:cubicBezTo>
                  <a:cubicBezTo>
                    <a:pt x="596" y="16"/>
                    <a:pt x="533" y="1"/>
                    <a:pt x="4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4" name="Google Shape;1524;p13"/>
          <p:cNvGrpSpPr/>
          <p:nvPr/>
        </p:nvGrpSpPr>
        <p:grpSpPr>
          <a:xfrm rot="-5400000">
            <a:off x="368114" y="3725018"/>
            <a:ext cx="1053574" cy="1834191"/>
            <a:chOff x="1083450" y="1318750"/>
            <a:chExt cx="624525" cy="1087250"/>
          </a:xfrm>
        </p:grpSpPr>
        <p:sp>
          <p:nvSpPr>
            <p:cNvPr id="1525" name="Google Shape;1525;p13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3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3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3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3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3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3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3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3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3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3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3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3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3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2" name="Google Shape;1562;p13"/>
          <p:cNvGrpSpPr/>
          <p:nvPr/>
        </p:nvGrpSpPr>
        <p:grpSpPr>
          <a:xfrm rot="5400000" flipH="1">
            <a:off x="7700114" y="3725018"/>
            <a:ext cx="1053574" cy="1834191"/>
            <a:chOff x="1083450" y="1318750"/>
            <a:chExt cx="624525" cy="1087250"/>
          </a:xfrm>
        </p:grpSpPr>
        <p:sp>
          <p:nvSpPr>
            <p:cNvPr id="1563" name="Google Shape;1563;p13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3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3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3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3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3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3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3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3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3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3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3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3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3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3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3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3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3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3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3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3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3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3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3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3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3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3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3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3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3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3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3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3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3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3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3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3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0" name="Google Shape;160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1" name="Google Shape;1601;p13"/>
          <p:cNvSpPr txBox="1">
            <a:spLocks noGrp="1"/>
          </p:cNvSpPr>
          <p:nvPr>
            <p:ph type="title" idx="2"/>
          </p:nvPr>
        </p:nvSpPr>
        <p:spPr>
          <a:xfrm>
            <a:off x="1601409" y="1318225"/>
            <a:ext cx="2970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2" name="Google Shape;1602;p13"/>
          <p:cNvSpPr txBox="1">
            <a:spLocks noGrp="1"/>
          </p:cNvSpPr>
          <p:nvPr>
            <p:ph type="subTitle" idx="1"/>
          </p:nvPr>
        </p:nvSpPr>
        <p:spPr>
          <a:xfrm>
            <a:off x="1601413" y="1631875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3" name="Google Shape;1603;p13"/>
          <p:cNvSpPr txBox="1">
            <a:spLocks noGrp="1"/>
          </p:cNvSpPr>
          <p:nvPr>
            <p:ph type="title" idx="3"/>
          </p:nvPr>
        </p:nvSpPr>
        <p:spPr>
          <a:xfrm>
            <a:off x="1601250" y="3553850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4" name="Google Shape;1604;p13"/>
          <p:cNvSpPr txBox="1">
            <a:spLocks noGrp="1"/>
          </p:cNvSpPr>
          <p:nvPr>
            <p:ph type="subTitle" idx="4"/>
          </p:nvPr>
        </p:nvSpPr>
        <p:spPr>
          <a:xfrm>
            <a:off x="1601263" y="3867500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5" name="Google Shape;1605;p13"/>
          <p:cNvSpPr txBox="1">
            <a:spLocks noGrp="1"/>
          </p:cNvSpPr>
          <p:nvPr>
            <p:ph type="title" idx="5"/>
          </p:nvPr>
        </p:nvSpPr>
        <p:spPr>
          <a:xfrm>
            <a:off x="1601444" y="2436025"/>
            <a:ext cx="3434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6" name="Google Shape;1606;p13"/>
          <p:cNvSpPr txBox="1">
            <a:spLocks noGrp="1"/>
          </p:cNvSpPr>
          <p:nvPr>
            <p:ph type="subTitle" idx="6"/>
          </p:nvPr>
        </p:nvSpPr>
        <p:spPr>
          <a:xfrm>
            <a:off x="1601413" y="2749675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7" name="Google Shape;1607;p13"/>
          <p:cNvSpPr txBox="1">
            <a:spLocks noGrp="1"/>
          </p:cNvSpPr>
          <p:nvPr>
            <p:ph type="title" idx="7"/>
          </p:nvPr>
        </p:nvSpPr>
        <p:spPr>
          <a:xfrm>
            <a:off x="5750098" y="1337025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8" name="Google Shape;1608;p13"/>
          <p:cNvSpPr txBox="1">
            <a:spLocks noGrp="1"/>
          </p:cNvSpPr>
          <p:nvPr>
            <p:ph type="subTitle" idx="8"/>
          </p:nvPr>
        </p:nvSpPr>
        <p:spPr>
          <a:xfrm>
            <a:off x="5750100" y="1655580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9" name="Google Shape;1609;p13"/>
          <p:cNvSpPr txBox="1">
            <a:spLocks noGrp="1"/>
          </p:cNvSpPr>
          <p:nvPr>
            <p:ph type="title" idx="9" hasCustomPrompt="1"/>
          </p:nvPr>
        </p:nvSpPr>
        <p:spPr>
          <a:xfrm>
            <a:off x="767250" y="1481275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0" name="Google Shape;1610;p13"/>
          <p:cNvSpPr txBox="1">
            <a:spLocks noGrp="1"/>
          </p:cNvSpPr>
          <p:nvPr>
            <p:ph type="title" idx="13" hasCustomPrompt="1"/>
          </p:nvPr>
        </p:nvSpPr>
        <p:spPr>
          <a:xfrm>
            <a:off x="767250" y="3716900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1" name="Google Shape;1611;p13"/>
          <p:cNvSpPr txBox="1">
            <a:spLocks noGrp="1"/>
          </p:cNvSpPr>
          <p:nvPr>
            <p:ph type="title" idx="14" hasCustomPrompt="1"/>
          </p:nvPr>
        </p:nvSpPr>
        <p:spPr>
          <a:xfrm>
            <a:off x="767250" y="2599075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2" name="Google Shape;1612;p13"/>
          <p:cNvSpPr txBox="1">
            <a:spLocks noGrp="1"/>
          </p:cNvSpPr>
          <p:nvPr>
            <p:ph type="title" idx="15" hasCustomPrompt="1"/>
          </p:nvPr>
        </p:nvSpPr>
        <p:spPr>
          <a:xfrm>
            <a:off x="4916088" y="1500063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3" name="Google Shape;1613;p13"/>
          <p:cNvSpPr txBox="1">
            <a:spLocks noGrp="1"/>
          </p:cNvSpPr>
          <p:nvPr>
            <p:ph type="title" idx="16"/>
          </p:nvPr>
        </p:nvSpPr>
        <p:spPr>
          <a:xfrm>
            <a:off x="5750098" y="3553850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4" name="Google Shape;1614;p13"/>
          <p:cNvSpPr txBox="1">
            <a:spLocks noGrp="1"/>
          </p:cNvSpPr>
          <p:nvPr>
            <p:ph type="subTitle" idx="17"/>
          </p:nvPr>
        </p:nvSpPr>
        <p:spPr>
          <a:xfrm>
            <a:off x="5750100" y="3867500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15" name="Google Shape;1615;p13"/>
          <p:cNvSpPr txBox="1">
            <a:spLocks noGrp="1"/>
          </p:cNvSpPr>
          <p:nvPr>
            <p:ph type="title" idx="18"/>
          </p:nvPr>
        </p:nvSpPr>
        <p:spPr>
          <a:xfrm>
            <a:off x="5750237" y="2436032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6" name="Google Shape;1616;p13"/>
          <p:cNvSpPr txBox="1">
            <a:spLocks noGrp="1"/>
          </p:cNvSpPr>
          <p:nvPr>
            <p:ph type="subTitle" idx="19"/>
          </p:nvPr>
        </p:nvSpPr>
        <p:spPr>
          <a:xfrm>
            <a:off x="5750250" y="2749675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17" name="Google Shape;1617;p13"/>
          <p:cNvSpPr txBox="1">
            <a:spLocks noGrp="1"/>
          </p:cNvSpPr>
          <p:nvPr>
            <p:ph type="title" idx="20" hasCustomPrompt="1"/>
          </p:nvPr>
        </p:nvSpPr>
        <p:spPr>
          <a:xfrm>
            <a:off x="4916088" y="3716900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8" name="Google Shape;1618;p13"/>
          <p:cNvSpPr txBox="1">
            <a:spLocks noGrp="1"/>
          </p:cNvSpPr>
          <p:nvPr>
            <p:ph type="title" idx="21" hasCustomPrompt="1"/>
          </p:nvPr>
        </p:nvSpPr>
        <p:spPr>
          <a:xfrm>
            <a:off x="4916088" y="2599075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7" name="Google Shape;3357;p24"/>
          <p:cNvGrpSpPr/>
          <p:nvPr/>
        </p:nvGrpSpPr>
        <p:grpSpPr>
          <a:xfrm rot="10800000">
            <a:off x="-82" y="-52"/>
            <a:ext cx="2403250" cy="3538711"/>
            <a:chOff x="2525900" y="1699450"/>
            <a:chExt cx="1076050" cy="1584450"/>
          </a:xfrm>
        </p:grpSpPr>
        <p:sp>
          <p:nvSpPr>
            <p:cNvPr id="3358" name="Google Shape;3358;p24"/>
            <p:cNvSpPr/>
            <p:nvPr/>
          </p:nvSpPr>
          <p:spPr>
            <a:xfrm>
              <a:off x="3569775" y="2193250"/>
              <a:ext cx="31875" cy="43775"/>
            </a:xfrm>
            <a:custGeom>
              <a:avLst/>
              <a:gdLst/>
              <a:ahLst/>
              <a:cxnLst/>
              <a:rect l="l" t="t" r="r" b="b"/>
              <a:pathLst>
                <a:path w="1275" h="1751" extrusionOk="0">
                  <a:moveTo>
                    <a:pt x="1275" y="1"/>
                  </a:moveTo>
                  <a:lnTo>
                    <a:pt x="1" y="1691"/>
                  </a:lnTo>
                  <a:lnTo>
                    <a:pt x="275" y="1751"/>
                  </a:lnTo>
                  <a:lnTo>
                    <a:pt x="1275" y="441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24"/>
            <p:cNvSpPr/>
            <p:nvPr/>
          </p:nvSpPr>
          <p:spPr>
            <a:xfrm>
              <a:off x="3486425" y="2241175"/>
              <a:ext cx="85750" cy="108375"/>
            </a:xfrm>
            <a:custGeom>
              <a:avLst/>
              <a:gdLst/>
              <a:ahLst/>
              <a:cxnLst/>
              <a:rect l="l" t="t" r="r" b="b"/>
              <a:pathLst>
                <a:path w="3430" h="4335" extrusionOk="0">
                  <a:moveTo>
                    <a:pt x="3156" y="1"/>
                  </a:moveTo>
                  <a:lnTo>
                    <a:pt x="1" y="4168"/>
                  </a:lnTo>
                  <a:cubicBezTo>
                    <a:pt x="84" y="4204"/>
                    <a:pt x="156" y="4263"/>
                    <a:pt x="203" y="4335"/>
                  </a:cubicBezTo>
                  <a:lnTo>
                    <a:pt x="3430" y="72"/>
                  </a:lnTo>
                  <a:lnTo>
                    <a:pt x="3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24"/>
            <p:cNvSpPr/>
            <p:nvPr/>
          </p:nvSpPr>
          <p:spPr>
            <a:xfrm>
              <a:off x="3361425" y="1699450"/>
              <a:ext cx="240225" cy="42875"/>
            </a:xfrm>
            <a:custGeom>
              <a:avLst/>
              <a:gdLst/>
              <a:ahLst/>
              <a:cxnLst/>
              <a:rect l="l" t="t" r="r" b="b"/>
              <a:pathLst>
                <a:path w="9609" h="1715" extrusionOk="0">
                  <a:moveTo>
                    <a:pt x="9609" y="0"/>
                  </a:moveTo>
                  <a:lnTo>
                    <a:pt x="12" y="1429"/>
                  </a:lnTo>
                  <a:cubicBezTo>
                    <a:pt x="60" y="1524"/>
                    <a:pt x="72" y="1584"/>
                    <a:pt x="36" y="1643"/>
                  </a:cubicBezTo>
                  <a:cubicBezTo>
                    <a:pt x="24" y="1667"/>
                    <a:pt x="12" y="1703"/>
                    <a:pt x="0" y="1715"/>
                  </a:cubicBezTo>
                  <a:lnTo>
                    <a:pt x="9609" y="274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24"/>
            <p:cNvSpPr/>
            <p:nvPr/>
          </p:nvSpPr>
          <p:spPr>
            <a:xfrm>
              <a:off x="3354575" y="1742600"/>
              <a:ext cx="9250" cy="139925"/>
            </a:xfrm>
            <a:custGeom>
              <a:avLst/>
              <a:gdLst/>
              <a:ahLst/>
              <a:cxnLst/>
              <a:rect l="l" t="t" r="r" b="b"/>
              <a:pathLst>
                <a:path w="370" h="5597" extrusionOk="0">
                  <a:moveTo>
                    <a:pt x="274" y="1"/>
                  </a:moveTo>
                  <a:cubicBezTo>
                    <a:pt x="231" y="44"/>
                    <a:pt x="175" y="75"/>
                    <a:pt x="116" y="75"/>
                  </a:cubicBezTo>
                  <a:cubicBezTo>
                    <a:pt x="94" y="75"/>
                    <a:pt x="71" y="70"/>
                    <a:pt x="48" y="60"/>
                  </a:cubicBezTo>
                  <a:cubicBezTo>
                    <a:pt x="36" y="60"/>
                    <a:pt x="12" y="48"/>
                    <a:pt x="0" y="48"/>
                  </a:cubicBezTo>
                  <a:lnTo>
                    <a:pt x="108" y="5597"/>
                  </a:lnTo>
                  <a:cubicBezTo>
                    <a:pt x="171" y="5560"/>
                    <a:pt x="242" y="5545"/>
                    <a:pt x="309" y="5545"/>
                  </a:cubicBezTo>
                  <a:cubicBezTo>
                    <a:pt x="330" y="5545"/>
                    <a:pt x="350" y="5546"/>
                    <a:pt x="370" y="5549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24"/>
            <p:cNvSpPr/>
            <p:nvPr/>
          </p:nvSpPr>
          <p:spPr>
            <a:xfrm>
              <a:off x="3468575" y="1948000"/>
              <a:ext cx="133075" cy="136625"/>
            </a:xfrm>
            <a:custGeom>
              <a:avLst/>
              <a:gdLst/>
              <a:ahLst/>
              <a:cxnLst/>
              <a:rect l="l" t="t" r="r" b="b"/>
              <a:pathLst>
                <a:path w="5323" h="5465" extrusionOk="0">
                  <a:moveTo>
                    <a:pt x="5323" y="0"/>
                  </a:moveTo>
                  <a:lnTo>
                    <a:pt x="1" y="5298"/>
                  </a:lnTo>
                  <a:cubicBezTo>
                    <a:pt x="72" y="5334"/>
                    <a:pt x="132" y="5370"/>
                    <a:pt x="155" y="5453"/>
                  </a:cubicBezTo>
                  <a:cubicBezTo>
                    <a:pt x="179" y="5453"/>
                    <a:pt x="203" y="5453"/>
                    <a:pt x="215" y="5465"/>
                  </a:cubicBezTo>
                  <a:lnTo>
                    <a:pt x="5323" y="369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4"/>
            <p:cNvSpPr/>
            <p:nvPr/>
          </p:nvSpPr>
          <p:spPr>
            <a:xfrm>
              <a:off x="3371850" y="1888750"/>
              <a:ext cx="229800" cy="29200"/>
            </a:xfrm>
            <a:custGeom>
              <a:avLst/>
              <a:gdLst/>
              <a:ahLst/>
              <a:cxnLst/>
              <a:rect l="l" t="t" r="r" b="b"/>
              <a:pathLst>
                <a:path w="9192" h="1168" extrusionOk="0">
                  <a:moveTo>
                    <a:pt x="12" y="1"/>
                  </a:moveTo>
                  <a:cubicBezTo>
                    <a:pt x="24" y="84"/>
                    <a:pt x="24" y="167"/>
                    <a:pt x="0" y="263"/>
                  </a:cubicBezTo>
                  <a:lnTo>
                    <a:pt x="9192" y="1168"/>
                  </a:lnTo>
                  <a:lnTo>
                    <a:pt x="9192" y="89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4"/>
            <p:cNvSpPr/>
            <p:nvPr/>
          </p:nvSpPr>
          <p:spPr>
            <a:xfrm>
              <a:off x="3233425" y="1875350"/>
              <a:ext cx="119375" cy="17900"/>
            </a:xfrm>
            <a:custGeom>
              <a:avLst/>
              <a:gdLst/>
              <a:ahLst/>
              <a:cxnLst/>
              <a:rect l="l" t="t" r="r" b="b"/>
              <a:pathLst>
                <a:path w="4775" h="716" extrusionOk="0">
                  <a:moveTo>
                    <a:pt x="36" y="1"/>
                  </a:moveTo>
                  <a:cubicBezTo>
                    <a:pt x="36" y="84"/>
                    <a:pt x="24" y="156"/>
                    <a:pt x="13" y="215"/>
                  </a:cubicBezTo>
                  <a:cubicBezTo>
                    <a:pt x="13" y="227"/>
                    <a:pt x="1" y="239"/>
                    <a:pt x="1" y="263"/>
                  </a:cubicBezTo>
                  <a:lnTo>
                    <a:pt x="4727" y="715"/>
                  </a:lnTo>
                  <a:cubicBezTo>
                    <a:pt x="4715" y="656"/>
                    <a:pt x="4727" y="584"/>
                    <a:pt x="4739" y="525"/>
                  </a:cubicBezTo>
                  <a:cubicBezTo>
                    <a:pt x="4763" y="501"/>
                    <a:pt x="4763" y="477"/>
                    <a:pt x="4775" y="465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4"/>
            <p:cNvSpPr/>
            <p:nvPr/>
          </p:nvSpPr>
          <p:spPr>
            <a:xfrm>
              <a:off x="3357850" y="1901550"/>
              <a:ext cx="10150" cy="91100"/>
            </a:xfrm>
            <a:custGeom>
              <a:avLst/>
              <a:gdLst/>
              <a:ahLst/>
              <a:cxnLst/>
              <a:rect l="l" t="t" r="r" b="b"/>
              <a:pathLst>
                <a:path w="406" h="3644" extrusionOk="0">
                  <a:moveTo>
                    <a:pt x="0" y="1"/>
                  </a:moveTo>
                  <a:lnTo>
                    <a:pt x="143" y="3620"/>
                  </a:lnTo>
                  <a:cubicBezTo>
                    <a:pt x="175" y="3609"/>
                    <a:pt x="208" y="3604"/>
                    <a:pt x="242" y="3604"/>
                  </a:cubicBezTo>
                  <a:cubicBezTo>
                    <a:pt x="284" y="3604"/>
                    <a:pt x="329" y="3612"/>
                    <a:pt x="381" y="3632"/>
                  </a:cubicBezTo>
                  <a:cubicBezTo>
                    <a:pt x="393" y="3632"/>
                    <a:pt x="393" y="3644"/>
                    <a:pt x="405" y="3644"/>
                  </a:cubicBezTo>
                  <a:lnTo>
                    <a:pt x="274" y="24"/>
                  </a:lnTo>
                  <a:cubicBezTo>
                    <a:pt x="242" y="35"/>
                    <a:pt x="205" y="41"/>
                    <a:pt x="168" y="41"/>
                  </a:cubicBezTo>
                  <a:cubicBezTo>
                    <a:pt x="122" y="41"/>
                    <a:pt x="75" y="32"/>
                    <a:pt x="36" y="13"/>
                  </a:cubicBezTo>
                  <a:cubicBezTo>
                    <a:pt x="24" y="13"/>
                    <a:pt x="24" y="13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4"/>
            <p:cNvSpPr/>
            <p:nvPr/>
          </p:nvSpPr>
          <p:spPr>
            <a:xfrm>
              <a:off x="3391475" y="2086400"/>
              <a:ext cx="73250" cy="83675"/>
            </a:xfrm>
            <a:custGeom>
              <a:avLst/>
              <a:gdLst/>
              <a:ahLst/>
              <a:cxnLst/>
              <a:rect l="l" t="t" r="r" b="b"/>
              <a:pathLst>
                <a:path w="2930" h="3347" extrusionOk="0">
                  <a:moveTo>
                    <a:pt x="2763" y="0"/>
                  </a:moveTo>
                  <a:lnTo>
                    <a:pt x="1" y="3191"/>
                  </a:lnTo>
                  <a:cubicBezTo>
                    <a:pt x="72" y="3227"/>
                    <a:pt x="144" y="3287"/>
                    <a:pt x="203" y="3346"/>
                  </a:cubicBezTo>
                  <a:lnTo>
                    <a:pt x="2930" y="227"/>
                  </a:lnTo>
                  <a:cubicBezTo>
                    <a:pt x="2846" y="191"/>
                    <a:pt x="2763" y="108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4"/>
            <p:cNvSpPr/>
            <p:nvPr/>
          </p:nvSpPr>
          <p:spPr>
            <a:xfrm>
              <a:off x="3226875" y="1884000"/>
              <a:ext cx="132200" cy="113425"/>
            </a:xfrm>
            <a:custGeom>
              <a:avLst/>
              <a:gdLst/>
              <a:ahLst/>
              <a:cxnLst/>
              <a:rect l="l" t="t" r="r" b="b"/>
              <a:pathLst>
                <a:path w="5288" h="4537" extrusionOk="0">
                  <a:moveTo>
                    <a:pt x="191" y="0"/>
                  </a:moveTo>
                  <a:cubicBezTo>
                    <a:pt x="155" y="72"/>
                    <a:pt x="84" y="131"/>
                    <a:pt x="1" y="191"/>
                  </a:cubicBezTo>
                  <a:lnTo>
                    <a:pt x="5097" y="4536"/>
                  </a:lnTo>
                  <a:cubicBezTo>
                    <a:pt x="5156" y="4453"/>
                    <a:pt x="5216" y="4394"/>
                    <a:pt x="5287" y="434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4"/>
            <p:cNvSpPr/>
            <p:nvPr/>
          </p:nvSpPr>
          <p:spPr>
            <a:xfrm>
              <a:off x="3370650" y="2004850"/>
              <a:ext cx="95275" cy="79500"/>
            </a:xfrm>
            <a:custGeom>
              <a:avLst/>
              <a:gdLst/>
              <a:ahLst/>
              <a:cxnLst/>
              <a:rect l="l" t="t" r="r" b="b"/>
              <a:pathLst>
                <a:path w="3811" h="3180" extrusionOk="0">
                  <a:moveTo>
                    <a:pt x="131" y="0"/>
                  </a:moveTo>
                  <a:lnTo>
                    <a:pt x="131" y="24"/>
                  </a:lnTo>
                  <a:cubicBezTo>
                    <a:pt x="96" y="107"/>
                    <a:pt x="60" y="167"/>
                    <a:pt x="0" y="226"/>
                  </a:cubicBezTo>
                  <a:lnTo>
                    <a:pt x="3620" y="3179"/>
                  </a:lnTo>
                  <a:cubicBezTo>
                    <a:pt x="3644" y="3084"/>
                    <a:pt x="3715" y="3024"/>
                    <a:pt x="3810" y="301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4"/>
            <p:cNvSpPr/>
            <p:nvPr/>
          </p:nvSpPr>
          <p:spPr>
            <a:xfrm>
              <a:off x="3470950" y="2084325"/>
              <a:ext cx="130700" cy="76500"/>
            </a:xfrm>
            <a:custGeom>
              <a:avLst/>
              <a:gdLst/>
              <a:ahLst/>
              <a:cxnLst/>
              <a:rect l="l" t="t" r="r" b="b"/>
              <a:pathLst>
                <a:path w="5228" h="3060" extrusionOk="0">
                  <a:moveTo>
                    <a:pt x="60" y="0"/>
                  </a:moveTo>
                  <a:cubicBezTo>
                    <a:pt x="84" y="36"/>
                    <a:pt x="84" y="95"/>
                    <a:pt x="60" y="155"/>
                  </a:cubicBezTo>
                  <a:cubicBezTo>
                    <a:pt x="48" y="191"/>
                    <a:pt x="37" y="238"/>
                    <a:pt x="1" y="250"/>
                  </a:cubicBezTo>
                  <a:lnTo>
                    <a:pt x="5228" y="3060"/>
                  </a:lnTo>
                  <a:lnTo>
                    <a:pt x="5228" y="2762"/>
                  </a:lnTo>
                  <a:lnTo>
                    <a:pt x="120" y="12"/>
                  </a:lnTo>
                  <a:cubicBezTo>
                    <a:pt x="108" y="0"/>
                    <a:pt x="96" y="0"/>
                    <a:pt x="6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4"/>
            <p:cNvSpPr/>
            <p:nvPr/>
          </p:nvSpPr>
          <p:spPr>
            <a:xfrm>
              <a:off x="3403100" y="2193850"/>
              <a:ext cx="198550" cy="56575"/>
            </a:xfrm>
            <a:custGeom>
              <a:avLst/>
              <a:gdLst/>
              <a:ahLst/>
              <a:cxnLst/>
              <a:rect l="l" t="t" r="r" b="b"/>
              <a:pathLst>
                <a:path w="7942" h="2263" extrusionOk="0">
                  <a:moveTo>
                    <a:pt x="60" y="1"/>
                  </a:moveTo>
                  <a:cubicBezTo>
                    <a:pt x="36" y="96"/>
                    <a:pt x="24" y="167"/>
                    <a:pt x="0" y="263"/>
                  </a:cubicBezTo>
                  <a:lnTo>
                    <a:pt x="6489" y="1894"/>
                  </a:lnTo>
                  <a:lnTo>
                    <a:pt x="6763" y="1965"/>
                  </a:lnTo>
                  <a:lnTo>
                    <a:pt x="7942" y="2263"/>
                  </a:lnTo>
                  <a:lnTo>
                    <a:pt x="7942" y="2001"/>
                  </a:lnTo>
                  <a:lnTo>
                    <a:pt x="6942" y="1751"/>
                  </a:lnTo>
                  <a:lnTo>
                    <a:pt x="6668" y="16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4"/>
            <p:cNvSpPr/>
            <p:nvPr/>
          </p:nvSpPr>
          <p:spPr>
            <a:xfrm>
              <a:off x="3388800" y="2213200"/>
              <a:ext cx="90825" cy="135150"/>
            </a:xfrm>
            <a:custGeom>
              <a:avLst/>
              <a:gdLst/>
              <a:ahLst/>
              <a:cxnLst/>
              <a:rect l="l" t="t" r="r" b="b"/>
              <a:pathLst>
                <a:path w="3633" h="5406" extrusionOk="0">
                  <a:moveTo>
                    <a:pt x="227" y="0"/>
                  </a:moveTo>
                  <a:cubicBezTo>
                    <a:pt x="155" y="60"/>
                    <a:pt x="96" y="108"/>
                    <a:pt x="1" y="155"/>
                  </a:cubicBezTo>
                  <a:lnTo>
                    <a:pt x="3406" y="5406"/>
                  </a:lnTo>
                  <a:cubicBezTo>
                    <a:pt x="3465" y="5346"/>
                    <a:pt x="3549" y="5299"/>
                    <a:pt x="3632" y="5275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4"/>
            <p:cNvSpPr/>
            <p:nvPr/>
          </p:nvSpPr>
          <p:spPr>
            <a:xfrm>
              <a:off x="3534650" y="2440025"/>
              <a:ext cx="66700" cy="103600"/>
            </a:xfrm>
            <a:custGeom>
              <a:avLst/>
              <a:gdLst/>
              <a:ahLst/>
              <a:cxnLst/>
              <a:rect l="l" t="t" r="r" b="b"/>
              <a:pathLst>
                <a:path w="2668" h="4144" extrusionOk="0">
                  <a:moveTo>
                    <a:pt x="120" y="0"/>
                  </a:moveTo>
                  <a:lnTo>
                    <a:pt x="1" y="71"/>
                  </a:lnTo>
                  <a:lnTo>
                    <a:pt x="2668" y="4143"/>
                  </a:lnTo>
                  <a:lnTo>
                    <a:pt x="2668" y="3667"/>
                  </a:lnTo>
                  <a:lnTo>
                    <a:pt x="453" y="298"/>
                  </a:lnTo>
                  <a:cubicBezTo>
                    <a:pt x="429" y="304"/>
                    <a:pt x="403" y="307"/>
                    <a:pt x="374" y="307"/>
                  </a:cubicBezTo>
                  <a:cubicBezTo>
                    <a:pt x="346" y="307"/>
                    <a:pt x="316" y="304"/>
                    <a:pt x="286" y="298"/>
                  </a:cubicBezTo>
                  <a:cubicBezTo>
                    <a:pt x="167" y="250"/>
                    <a:pt x="96" y="131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4"/>
            <p:cNvSpPr/>
            <p:nvPr/>
          </p:nvSpPr>
          <p:spPr>
            <a:xfrm>
              <a:off x="3484950" y="2361725"/>
              <a:ext cx="52100" cy="74450"/>
            </a:xfrm>
            <a:custGeom>
              <a:avLst/>
              <a:gdLst/>
              <a:ahLst/>
              <a:cxnLst/>
              <a:rect l="l" t="t" r="r" b="b"/>
              <a:pathLst>
                <a:path w="2084" h="2978" extrusionOk="0">
                  <a:moveTo>
                    <a:pt x="239" y="1"/>
                  </a:moveTo>
                  <a:cubicBezTo>
                    <a:pt x="155" y="72"/>
                    <a:pt x="84" y="132"/>
                    <a:pt x="0" y="155"/>
                  </a:cubicBezTo>
                  <a:lnTo>
                    <a:pt x="1858" y="2977"/>
                  </a:lnTo>
                  <a:lnTo>
                    <a:pt x="2084" y="283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4"/>
            <p:cNvSpPr/>
            <p:nvPr/>
          </p:nvSpPr>
          <p:spPr>
            <a:xfrm>
              <a:off x="3359925" y="2364100"/>
              <a:ext cx="122675" cy="183700"/>
            </a:xfrm>
            <a:custGeom>
              <a:avLst/>
              <a:gdLst/>
              <a:ahLst/>
              <a:cxnLst/>
              <a:rect l="l" t="t" r="r" b="b"/>
              <a:pathLst>
                <a:path w="4907" h="7348" extrusionOk="0">
                  <a:moveTo>
                    <a:pt x="4656" y="1"/>
                  </a:moveTo>
                  <a:lnTo>
                    <a:pt x="1" y="7347"/>
                  </a:lnTo>
                  <a:lnTo>
                    <a:pt x="537" y="7002"/>
                  </a:lnTo>
                  <a:lnTo>
                    <a:pt x="4894" y="120"/>
                  </a:lnTo>
                  <a:cubicBezTo>
                    <a:pt x="4906" y="96"/>
                    <a:pt x="4906" y="84"/>
                    <a:pt x="4906" y="72"/>
                  </a:cubicBezTo>
                  <a:cubicBezTo>
                    <a:pt x="4859" y="72"/>
                    <a:pt x="4823" y="72"/>
                    <a:pt x="4775" y="60"/>
                  </a:cubicBezTo>
                  <a:cubicBezTo>
                    <a:pt x="4728" y="37"/>
                    <a:pt x="4704" y="25"/>
                    <a:pt x="465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4"/>
            <p:cNvSpPr/>
            <p:nvPr/>
          </p:nvSpPr>
          <p:spPr>
            <a:xfrm>
              <a:off x="3403975" y="2657300"/>
              <a:ext cx="46175" cy="92900"/>
            </a:xfrm>
            <a:custGeom>
              <a:avLst/>
              <a:gdLst/>
              <a:ahLst/>
              <a:cxnLst/>
              <a:rect l="l" t="t" r="r" b="b"/>
              <a:pathLst>
                <a:path w="1847" h="3716" extrusionOk="0">
                  <a:moveTo>
                    <a:pt x="275" y="1"/>
                  </a:moveTo>
                  <a:lnTo>
                    <a:pt x="1" y="36"/>
                  </a:lnTo>
                  <a:lnTo>
                    <a:pt x="1549" y="3691"/>
                  </a:lnTo>
                  <a:cubicBezTo>
                    <a:pt x="1593" y="3665"/>
                    <a:pt x="1651" y="3651"/>
                    <a:pt x="1708" y="3651"/>
                  </a:cubicBezTo>
                  <a:cubicBezTo>
                    <a:pt x="1727" y="3651"/>
                    <a:pt x="1745" y="3653"/>
                    <a:pt x="1763" y="3656"/>
                  </a:cubicBezTo>
                  <a:cubicBezTo>
                    <a:pt x="1799" y="3668"/>
                    <a:pt x="1834" y="3691"/>
                    <a:pt x="1846" y="3715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4"/>
            <p:cNvSpPr/>
            <p:nvPr/>
          </p:nvSpPr>
          <p:spPr>
            <a:xfrm>
              <a:off x="3447750" y="2756725"/>
              <a:ext cx="63125" cy="139325"/>
            </a:xfrm>
            <a:custGeom>
              <a:avLst/>
              <a:gdLst/>
              <a:ahLst/>
              <a:cxnLst/>
              <a:rect l="l" t="t" r="r" b="b"/>
              <a:pathLst>
                <a:path w="2525" h="5573" extrusionOk="0">
                  <a:moveTo>
                    <a:pt x="214" y="0"/>
                  </a:moveTo>
                  <a:lnTo>
                    <a:pt x="119" y="84"/>
                  </a:lnTo>
                  <a:cubicBezTo>
                    <a:pt x="95" y="107"/>
                    <a:pt x="72" y="131"/>
                    <a:pt x="36" y="143"/>
                  </a:cubicBezTo>
                  <a:lnTo>
                    <a:pt x="0" y="167"/>
                  </a:lnTo>
                  <a:lnTo>
                    <a:pt x="2286" y="5572"/>
                  </a:lnTo>
                  <a:cubicBezTo>
                    <a:pt x="2358" y="5513"/>
                    <a:pt x="2441" y="5477"/>
                    <a:pt x="2524" y="5465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4"/>
            <p:cNvSpPr/>
            <p:nvPr/>
          </p:nvSpPr>
          <p:spPr>
            <a:xfrm>
              <a:off x="3360525" y="2551625"/>
              <a:ext cx="47650" cy="100650"/>
            </a:xfrm>
            <a:custGeom>
              <a:avLst/>
              <a:gdLst/>
              <a:ahLst/>
              <a:cxnLst/>
              <a:rect l="l" t="t" r="r" b="b"/>
              <a:pathLst>
                <a:path w="1906" h="4026" extrusionOk="0">
                  <a:moveTo>
                    <a:pt x="227" y="1"/>
                  </a:moveTo>
                  <a:lnTo>
                    <a:pt x="1" y="144"/>
                  </a:lnTo>
                  <a:lnTo>
                    <a:pt x="1644" y="4025"/>
                  </a:lnTo>
                  <a:lnTo>
                    <a:pt x="1906" y="398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4"/>
            <p:cNvSpPr/>
            <p:nvPr/>
          </p:nvSpPr>
          <p:spPr>
            <a:xfrm>
              <a:off x="3125375" y="2390600"/>
              <a:ext cx="476275" cy="313150"/>
            </a:xfrm>
            <a:custGeom>
              <a:avLst/>
              <a:gdLst/>
              <a:ahLst/>
              <a:cxnLst/>
              <a:rect l="l" t="t" r="r" b="b"/>
              <a:pathLst>
                <a:path w="19051" h="12526" extrusionOk="0">
                  <a:moveTo>
                    <a:pt x="19051" y="1"/>
                  </a:moveTo>
                  <a:lnTo>
                    <a:pt x="16455" y="1691"/>
                  </a:lnTo>
                  <a:lnTo>
                    <a:pt x="16241" y="1834"/>
                  </a:lnTo>
                  <a:lnTo>
                    <a:pt x="9907" y="5942"/>
                  </a:lnTo>
                  <a:lnTo>
                    <a:pt x="9371" y="6287"/>
                  </a:lnTo>
                  <a:lnTo>
                    <a:pt x="1" y="12395"/>
                  </a:lnTo>
                  <a:cubicBezTo>
                    <a:pt x="48" y="12431"/>
                    <a:pt x="72" y="12478"/>
                    <a:pt x="108" y="12526"/>
                  </a:cubicBezTo>
                  <a:lnTo>
                    <a:pt x="358" y="12478"/>
                  </a:lnTo>
                  <a:lnTo>
                    <a:pt x="9407" y="6597"/>
                  </a:lnTo>
                  <a:lnTo>
                    <a:pt x="9633" y="6454"/>
                  </a:lnTo>
                  <a:lnTo>
                    <a:pt x="16384" y="2060"/>
                  </a:lnTo>
                  <a:lnTo>
                    <a:pt x="16503" y="1989"/>
                  </a:lnTo>
                  <a:lnTo>
                    <a:pt x="16503" y="1977"/>
                  </a:lnTo>
                  <a:cubicBezTo>
                    <a:pt x="16533" y="1877"/>
                    <a:pt x="16622" y="1802"/>
                    <a:pt x="16720" y="1802"/>
                  </a:cubicBezTo>
                  <a:cubicBezTo>
                    <a:pt x="16739" y="1802"/>
                    <a:pt x="16758" y="1805"/>
                    <a:pt x="16777" y="1810"/>
                  </a:cubicBezTo>
                  <a:lnTo>
                    <a:pt x="19051" y="322"/>
                  </a:lnTo>
                  <a:lnTo>
                    <a:pt x="190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4"/>
            <p:cNvSpPr/>
            <p:nvPr/>
          </p:nvSpPr>
          <p:spPr>
            <a:xfrm>
              <a:off x="3128050" y="2615625"/>
              <a:ext cx="473900" cy="94675"/>
            </a:xfrm>
            <a:custGeom>
              <a:avLst/>
              <a:gdLst/>
              <a:ahLst/>
              <a:cxnLst/>
              <a:rect l="l" t="t" r="r" b="b"/>
              <a:pathLst>
                <a:path w="18956" h="3787" extrusionOk="0">
                  <a:moveTo>
                    <a:pt x="18956" y="1"/>
                  </a:moveTo>
                  <a:lnTo>
                    <a:pt x="11216" y="1441"/>
                  </a:lnTo>
                  <a:lnTo>
                    <a:pt x="10955" y="1489"/>
                  </a:lnTo>
                  <a:lnTo>
                    <a:pt x="251" y="3477"/>
                  </a:lnTo>
                  <a:lnTo>
                    <a:pt x="1" y="3525"/>
                  </a:lnTo>
                  <a:cubicBezTo>
                    <a:pt x="25" y="3596"/>
                    <a:pt x="37" y="3704"/>
                    <a:pt x="25" y="3787"/>
                  </a:cubicBezTo>
                  <a:lnTo>
                    <a:pt x="11062" y="1739"/>
                  </a:lnTo>
                  <a:lnTo>
                    <a:pt x="11324" y="1691"/>
                  </a:lnTo>
                  <a:lnTo>
                    <a:pt x="18956" y="263"/>
                  </a:lnTo>
                  <a:lnTo>
                    <a:pt x="189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24"/>
            <p:cNvSpPr/>
            <p:nvPr/>
          </p:nvSpPr>
          <p:spPr>
            <a:xfrm>
              <a:off x="3117650" y="2716825"/>
              <a:ext cx="74725" cy="262575"/>
            </a:xfrm>
            <a:custGeom>
              <a:avLst/>
              <a:gdLst/>
              <a:ahLst/>
              <a:cxnLst/>
              <a:rect l="l" t="t" r="r" b="b"/>
              <a:pathLst>
                <a:path w="2989" h="10503" extrusionOk="0">
                  <a:moveTo>
                    <a:pt x="250" y="1"/>
                  </a:moveTo>
                  <a:cubicBezTo>
                    <a:pt x="188" y="32"/>
                    <a:pt x="109" y="63"/>
                    <a:pt x="34" y="63"/>
                  </a:cubicBezTo>
                  <a:cubicBezTo>
                    <a:pt x="23" y="63"/>
                    <a:pt x="11" y="62"/>
                    <a:pt x="0" y="60"/>
                  </a:cubicBezTo>
                  <a:lnTo>
                    <a:pt x="0" y="60"/>
                  </a:lnTo>
                  <a:lnTo>
                    <a:pt x="2739" y="10502"/>
                  </a:lnTo>
                  <a:cubicBezTo>
                    <a:pt x="2810" y="10454"/>
                    <a:pt x="2905" y="10431"/>
                    <a:pt x="2989" y="10419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4"/>
            <p:cNvSpPr/>
            <p:nvPr/>
          </p:nvSpPr>
          <p:spPr>
            <a:xfrm>
              <a:off x="3207525" y="2947525"/>
              <a:ext cx="153325" cy="44675"/>
            </a:xfrm>
            <a:custGeom>
              <a:avLst/>
              <a:gdLst/>
              <a:ahLst/>
              <a:cxnLst/>
              <a:rect l="l" t="t" r="r" b="b"/>
              <a:pathLst>
                <a:path w="6133" h="1787" extrusionOk="0">
                  <a:moveTo>
                    <a:pt x="5859" y="0"/>
                  </a:moveTo>
                  <a:lnTo>
                    <a:pt x="1" y="1524"/>
                  </a:lnTo>
                  <a:cubicBezTo>
                    <a:pt x="48" y="1607"/>
                    <a:pt x="60" y="1691"/>
                    <a:pt x="60" y="1786"/>
                  </a:cubicBezTo>
                  <a:lnTo>
                    <a:pt x="6132" y="191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4"/>
            <p:cNvSpPr/>
            <p:nvPr/>
          </p:nvSpPr>
          <p:spPr>
            <a:xfrm>
              <a:off x="3362025" y="2909125"/>
              <a:ext cx="138425" cy="40800"/>
            </a:xfrm>
            <a:custGeom>
              <a:avLst/>
              <a:gdLst/>
              <a:ahLst/>
              <a:cxnLst/>
              <a:rect l="l" t="t" r="r" b="b"/>
              <a:pathLst>
                <a:path w="5537" h="1632" extrusionOk="0">
                  <a:moveTo>
                    <a:pt x="5465" y="0"/>
                  </a:moveTo>
                  <a:lnTo>
                    <a:pt x="0" y="1429"/>
                  </a:lnTo>
                  <a:lnTo>
                    <a:pt x="286" y="1631"/>
                  </a:lnTo>
                  <a:lnTo>
                    <a:pt x="5489" y="262"/>
                  </a:lnTo>
                  <a:lnTo>
                    <a:pt x="5537" y="238"/>
                  </a:lnTo>
                  <a:cubicBezTo>
                    <a:pt x="5489" y="155"/>
                    <a:pt x="5477" y="84"/>
                    <a:pt x="546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24"/>
            <p:cNvSpPr/>
            <p:nvPr/>
          </p:nvSpPr>
          <p:spPr>
            <a:xfrm>
              <a:off x="3281950" y="2758200"/>
              <a:ext cx="167000" cy="126825"/>
            </a:xfrm>
            <a:custGeom>
              <a:avLst/>
              <a:gdLst/>
              <a:ahLst/>
              <a:cxnLst/>
              <a:rect l="l" t="t" r="r" b="b"/>
              <a:pathLst>
                <a:path w="6680" h="5073" extrusionOk="0">
                  <a:moveTo>
                    <a:pt x="6370" y="1"/>
                  </a:moveTo>
                  <a:lnTo>
                    <a:pt x="2965" y="2608"/>
                  </a:lnTo>
                  <a:cubicBezTo>
                    <a:pt x="2977" y="2656"/>
                    <a:pt x="3001" y="2727"/>
                    <a:pt x="2965" y="2787"/>
                  </a:cubicBezTo>
                  <a:cubicBezTo>
                    <a:pt x="2927" y="2900"/>
                    <a:pt x="2837" y="2968"/>
                    <a:pt x="2737" y="2968"/>
                  </a:cubicBezTo>
                  <a:cubicBezTo>
                    <a:pt x="2710" y="2968"/>
                    <a:pt x="2683" y="2963"/>
                    <a:pt x="2655" y="2954"/>
                  </a:cubicBezTo>
                  <a:cubicBezTo>
                    <a:pt x="2608" y="2942"/>
                    <a:pt x="2584" y="2930"/>
                    <a:pt x="2560" y="2894"/>
                  </a:cubicBezTo>
                  <a:lnTo>
                    <a:pt x="0" y="4859"/>
                  </a:lnTo>
                  <a:cubicBezTo>
                    <a:pt x="72" y="4906"/>
                    <a:pt x="131" y="4978"/>
                    <a:pt x="179" y="5073"/>
                  </a:cubicBezTo>
                  <a:lnTo>
                    <a:pt x="6644" y="132"/>
                  </a:lnTo>
                  <a:lnTo>
                    <a:pt x="6680" y="96"/>
                  </a:lnTo>
                  <a:lnTo>
                    <a:pt x="6680" y="96"/>
                  </a:lnTo>
                  <a:cubicBezTo>
                    <a:pt x="6647" y="116"/>
                    <a:pt x="6618" y="125"/>
                    <a:pt x="6586" y="125"/>
                  </a:cubicBezTo>
                  <a:cubicBezTo>
                    <a:pt x="6561" y="125"/>
                    <a:pt x="6533" y="119"/>
                    <a:pt x="6501" y="108"/>
                  </a:cubicBezTo>
                  <a:cubicBezTo>
                    <a:pt x="6442" y="96"/>
                    <a:pt x="6406" y="48"/>
                    <a:pt x="637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24"/>
            <p:cNvSpPr/>
            <p:nvPr/>
          </p:nvSpPr>
          <p:spPr>
            <a:xfrm>
              <a:off x="3450725" y="2635275"/>
              <a:ext cx="150925" cy="123850"/>
            </a:xfrm>
            <a:custGeom>
              <a:avLst/>
              <a:gdLst/>
              <a:ahLst/>
              <a:cxnLst/>
              <a:rect l="l" t="t" r="r" b="b"/>
              <a:pathLst>
                <a:path w="6037" h="4954" extrusionOk="0">
                  <a:moveTo>
                    <a:pt x="6037" y="1"/>
                  </a:moveTo>
                  <a:lnTo>
                    <a:pt x="0" y="4632"/>
                  </a:lnTo>
                  <a:cubicBezTo>
                    <a:pt x="60" y="4668"/>
                    <a:pt x="72" y="4775"/>
                    <a:pt x="36" y="4870"/>
                  </a:cubicBezTo>
                  <a:lnTo>
                    <a:pt x="0" y="4953"/>
                  </a:lnTo>
                  <a:lnTo>
                    <a:pt x="0" y="4953"/>
                  </a:lnTo>
                  <a:lnTo>
                    <a:pt x="95" y="4882"/>
                  </a:lnTo>
                  <a:lnTo>
                    <a:pt x="6037" y="322"/>
                  </a:lnTo>
                  <a:lnTo>
                    <a:pt x="60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24"/>
            <p:cNvSpPr/>
            <p:nvPr/>
          </p:nvSpPr>
          <p:spPr>
            <a:xfrm>
              <a:off x="3516800" y="2698375"/>
              <a:ext cx="84850" cy="197675"/>
            </a:xfrm>
            <a:custGeom>
              <a:avLst/>
              <a:gdLst/>
              <a:ahLst/>
              <a:cxnLst/>
              <a:rect l="l" t="t" r="r" b="b"/>
              <a:pathLst>
                <a:path w="3394" h="7907" extrusionOk="0">
                  <a:moveTo>
                    <a:pt x="3394" y="1"/>
                  </a:moveTo>
                  <a:lnTo>
                    <a:pt x="0" y="7799"/>
                  </a:lnTo>
                  <a:cubicBezTo>
                    <a:pt x="12" y="7799"/>
                    <a:pt x="48" y="7811"/>
                    <a:pt x="60" y="7811"/>
                  </a:cubicBezTo>
                  <a:cubicBezTo>
                    <a:pt x="119" y="7835"/>
                    <a:pt x="179" y="7883"/>
                    <a:pt x="238" y="7906"/>
                  </a:cubicBezTo>
                  <a:lnTo>
                    <a:pt x="3394" y="667"/>
                  </a:lnTo>
                  <a:lnTo>
                    <a:pt x="3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24"/>
            <p:cNvSpPr/>
            <p:nvPr/>
          </p:nvSpPr>
          <p:spPr>
            <a:xfrm>
              <a:off x="3517700" y="2919250"/>
              <a:ext cx="83950" cy="148250"/>
            </a:xfrm>
            <a:custGeom>
              <a:avLst/>
              <a:gdLst/>
              <a:ahLst/>
              <a:cxnLst/>
              <a:rect l="l" t="t" r="r" b="b"/>
              <a:pathLst>
                <a:path w="3358" h="5930" extrusionOk="0">
                  <a:moveTo>
                    <a:pt x="238" y="0"/>
                  </a:moveTo>
                  <a:cubicBezTo>
                    <a:pt x="155" y="60"/>
                    <a:pt x="83" y="95"/>
                    <a:pt x="0" y="131"/>
                  </a:cubicBezTo>
                  <a:lnTo>
                    <a:pt x="3358" y="5929"/>
                  </a:lnTo>
                  <a:lnTo>
                    <a:pt x="3358" y="5394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24"/>
            <p:cNvSpPr/>
            <p:nvPr/>
          </p:nvSpPr>
          <p:spPr>
            <a:xfrm>
              <a:off x="3421550" y="2991875"/>
              <a:ext cx="180100" cy="133375"/>
            </a:xfrm>
            <a:custGeom>
              <a:avLst/>
              <a:gdLst/>
              <a:ahLst/>
              <a:cxnLst/>
              <a:rect l="l" t="t" r="r" b="b"/>
              <a:pathLst>
                <a:path w="7204" h="5335" extrusionOk="0">
                  <a:moveTo>
                    <a:pt x="250" y="0"/>
                  </a:moveTo>
                  <a:cubicBezTo>
                    <a:pt x="221" y="110"/>
                    <a:pt x="141" y="161"/>
                    <a:pt x="53" y="161"/>
                  </a:cubicBezTo>
                  <a:cubicBezTo>
                    <a:pt x="36" y="161"/>
                    <a:pt x="18" y="159"/>
                    <a:pt x="0" y="155"/>
                  </a:cubicBezTo>
                  <a:lnTo>
                    <a:pt x="0" y="155"/>
                  </a:lnTo>
                  <a:lnTo>
                    <a:pt x="7204" y="5334"/>
                  </a:lnTo>
                  <a:lnTo>
                    <a:pt x="7204" y="500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24"/>
            <p:cNvSpPr/>
            <p:nvPr/>
          </p:nvSpPr>
          <p:spPr>
            <a:xfrm>
              <a:off x="3415600" y="299127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48" y="0"/>
                  </a:moveTo>
                  <a:lnTo>
                    <a:pt x="0" y="12"/>
                  </a:lnTo>
                  <a:lnTo>
                    <a:pt x="60" y="60"/>
                  </a:lnTo>
                  <a:cubicBezTo>
                    <a:pt x="48" y="48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24"/>
            <p:cNvSpPr/>
            <p:nvPr/>
          </p:nvSpPr>
          <p:spPr>
            <a:xfrm>
              <a:off x="3283125" y="2890950"/>
              <a:ext cx="131900" cy="96475"/>
            </a:xfrm>
            <a:custGeom>
              <a:avLst/>
              <a:gdLst/>
              <a:ahLst/>
              <a:cxnLst/>
              <a:rect l="l" t="t" r="r" b="b"/>
              <a:pathLst>
                <a:path w="5276" h="3859" extrusionOk="0">
                  <a:moveTo>
                    <a:pt x="132" y="1"/>
                  </a:moveTo>
                  <a:cubicBezTo>
                    <a:pt x="132" y="13"/>
                    <a:pt x="132" y="25"/>
                    <a:pt x="120" y="37"/>
                  </a:cubicBezTo>
                  <a:cubicBezTo>
                    <a:pt x="96" y="108"/>
                    <a:pt x="60" y="168"/>
                    <a:pt x="1" y="227"/>
                  </a:cubicBezTo>
                  <a:lnTo>
                    <a:pt x="2811" y="2251"/>
                  </a:lnTo>
                  <a:lnTo>
                    <a:pt x="3097" y="2454"/>
                  </a:lnTo>
                  <a:lnTo>
                    <a:pt x="5061" y="3859"/>
                  </a:lnTo>
                  <a:lnTo>
                    <a:pt x="5275" y="3680"/>
                  </a:lnTo>
                  <a:lnTo>
                    <a:pt x="3430" y="2346"/>
                  </a:lnTo>
                  <a:lnTo>
                    <a:pt x="3156" y="2168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24"/>
            <p:cNvSpPr/>
            <p:nvPr/>
          </p:nvSpPr>
          <p:spPr>
            <a:xfrm>
              <a:off x="3303375" y="2915075"/>
              <a:ext cx="202425" cy="165525"/>
            </a:xfrm>
            <a:custGeom>
              <a:avLst/>
              <a:gdLst/>
              <a:ahLst/>
              <a:cxnLst/>
              <a:rect l="l" t="t" r="r" b="b"/>
              <a:pathLst>
                <a:path w="8097" h="6621" extrusionOk="0">
                  <a:moveTo>
                    <a:pt x="7883" y="0"/>
                  </a:moveTo>
                  <a:lnTo>
                    <a:pt x="7835" y="24"/>
                  </a:lnTo>
                  <a:lnTo>
                    <a:pt x="4489" y="2739"/>
                  </a:lnTo>
                  <a:lnTo>
                    <a:pt x="4287" y="2917"/>
                  </a:lnTo>
                  <a:lnTo>
                    <a:pt x="1" y="6370"/>
                  </a:lnTo>
                  <a:lnTo>
                    <a:pt x="84" y="6430"/>
                  </a:lnTo>
                  <a:lnTo>
                    <a:pt x="96" y="6442"/>
                  </a:lnTo>
                  <a:lnTo>
                    <a:pt x="120" y="6454"/>
                  </a:lnTo>
                  <a:lnTo>
                    <a:pt x="132" y="6477"/>
                  </a:lnTo>
                  <a:lnTo>
                    <a:pt x="132" y="6489"/>
                  </a:lnTo>
                  <a:lnTo>
                    <a:pt x="132" y="6501"/>
                  </a:lnTo>
                  <a:lnTo>
                    <a:pt x="132" y="6513"/>
                  </a:lnTo>
                  <a:lnTo>
                    <a:pt x="132" y="6549"/>
                  </a:lnTo>
                  <a:lnTo>
                    <a:pt x="143" y="6620"/>
                  </a:lnTo>
                  <a:lnTo>
                    <a:pt x="4525" y="3108"/>
                  </a:lnTo>
                  <a:lnTo>
                    <a:pt x="4549" y="3084"/>
                  </a:lnTo>
                  <a:cubicBezTo>
                    <a:pt x="4537" y="3036"/>
                    <a:pt x="4549" y="3001"/>
                    <a:pt x="4561" y="2965"/>
                  </a:cubicBezTo>
                  <a:cubicBezTo>
                    <a:pt x="4601" y="2865"/>
                    <a:pt x="4700" y="2790"/>
                    <a:pt x="4815" y="2790"/>
                  </a:cubicBezTo>
                  <a:cubicBezTo>
                    <a:pt x="4837" y="2790"/>
                    <a:pt x="4859" y="2793"/>
                    <a:pt x="4882" y="2798"/>
                  </a:cubicBezTo>
                  <a:cubicBezTo>
                    <a:pt x="4882" y="2798"/>
                    <a:pt x="4894" y="2798"/>
                    <a:pt x="4894" y="2810"/>
                  </a:cubicBezTo>
                  <a:lnTo>
                    <a:pt x="8097" y="238"/>
                  </a:lnTo>
                  <a:cubicBezTo>
                    <a:pt x="7990" y="143"/>
                    <a:pt x="7930" y="72"/>
                    <a:pt x="788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24"/>
            <p:cNvSpPr/>
            <p:nvPr/>
          </p:nvSpPr>
          <p:spPr>
            <a:xfrm>
              <a:off x="2964350" y="3075800"/>
              <a:ext cx="335475" cy="51225"/>
            </a:xfrm>
            <a:custGeom>
              <a:avLst/>
              <a:gdLst/>
              <a:ahLst/>
              <a:cxnLst/>
              <a:rect l="l" t="t" r="r" b="b"/>
              <a:pathLst>
                <a:path w="13419" h="2049" extrusionOk="0">
                  <a:moveTo>
                    <a:pt x="13204" y="1"/>
                  </a:moveTo>
                  <a:lnTo>
                    <a:pt x="0" y="1810"/>
                  </a:lnTo>
                  <a:cubicBezTo>
                    <a:pt x="24" y="1870"/>
                    <a:pt x="36" y="1941"/>
                    <a:pt x="60" y="2025"/>
                  </a:cubicBezTo>
                  <a:lnTo>
                    <a:pt x="203" y="2049"/>
                  </a:lnTo>
                  <a:lnTo>
                    <a:pt x="13419" y="239"/>
                  </a:lnTo>
                  <a:lnTo>
                    <a:pt x="13407" y="156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24"/>
            <p:cNvSpPr/>
            <p:nvPr/>
          </p:nvSpPr>
          <p:spPr>
            <a:xfrm>
              <a:off x="3202475" y="2999600"/>
              <a:ext cx="102700" cy="80400"/>
            </a:xfrm>
            <a:custGeom>
              <a:avLst/>
              <a:gdLst/>
              <a:ahLst/>
              <a:cxnLst/>
              <a:rect l="l" t="t" r="r" b="b"/>
              <a:pathLst>
                <a:path w="4108" h="3216" extrusionOk="0">
                  <a:moveTo>
                    <a:pt x="4061" y="3007"/>
                  </a:moveTo>
                  <a:lnTo>
                    <a:pt x="4108" y="3037"/>
                  </a:lnTo>
                  <a:cubicBezTo>
                    <a:pt x="4092" y="3021"/>
                    <a:pt x="4077" y="3012"/>
                    <a:pt x="4061" y="3007"/>
                  </a:cubicBezTo>
                  <a:close/>
                  <a:moveTo>
                    <a:pt x="179" y="1"/>
                  </a:moveTo>
                  <a:cubicBezTo>
                    <a:pt x="131" y="72"/>
                    <a:pt x="72" y="144"/>
                    <a:pt x="0" y="191"/>
                  </a:cubicBezTo>
                  <a:lnTo>
                    <a:pt x="3679" y="3049"/>
                  </a:lnTo>
                  <a:lnTo>
                    <a:pt x="3882" y="3215"/>
                  </a:lnTo>
                  <a:lnTo>
                    <a:pt x="3882" y="3144"/>
                  </a:lnTo>
                  <a:cubicBezTo>
                    <a:pt x="3870" y="3073"/>
                    <a:pt x="3929" y="3013"/>
                    <a:pt x="4001" y="3001"/>
                  </a:cubicBezTo>
                  <a:cubicBezTo>
                    <a:pt x="4021" y="3001"/>
                    <a:pt x="4041" y="3001"/>
                    <a:pt x="4061" y="3007"/>
                  </a:cubicBezTo>
                  <a:lnTo>
                    <a:pt x="4061" y="3007"/>
                  </a:lnTo>
                  <a:lnTo>
                    <a:pt x="4013" y="2977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24"/>
            <p:cNvSpPr/>
            <p:nvPr/>
          </p:nvSpPr>
          <p:spPr>
            <a:xfrm>
              <a:off x="3299500" y="3073725"/>
              <a:ext cx="22050" cy="129200"/>
            </a:xfrm>
            <a:custGeom>
              <a:avLst/>
              <a:gdLst/>
              <a:ahLst/>
              <a:cxnLst/>
              <a:rect l="l" t="t" r="r" b="b"/>
              <a:pathLst>
                <a:path w="882" h="5168" extrusionOk="0">
                  <a:moveTo>
                    <a:pt x="120" y="0"/>
                  </a:moveTo>
                  <a:cubicBezTo>
                    <a:pt x="48" y="24"/>
                    <a:pt x="1" y="84"/>
                    <a:pt x="1" y="155"/>
                  </a:cubicBezTo>
                  <a:lnTo>
                    <a:pt x="1" y="215"/>
                  </a:lnTo>
                  <a:lnTo>
                    <a:pt x="13" y="286"/>
                  </a:lnTo>
                  <a:lnTo>
                    <a:pt x="608" y="5108"/>
                  </a:lnTo>
                  <a:lnTo>
                    <a:pt x="882" y="5168"/>
                  </a:lnTo>
                  <a:lnTo>
                    <a:pt x="263" y="179"/>
                  </a:lnTo>
                  <a:lnTo>
                    <a:pt x="275" y="155"/>
                  </a:lnTo>
                  <a:lnTo>
                    <a:pt x="275" y="131"/>
                  </a:lnTo>
                  <a:lnTo>
                    <a:pt x="275" y="108"/>
                  </a:lnTo>
                  <a:lnTo>
                    <a:pt x="275" y="96"/>
                  </a:lnTo>
                  <a:lnTo>
                    <a:pt x="275" y="84"/>
                  </a:lnTo>
                  <a:cubicBezTo>
                    <a:pt x="275" y="84"/>
                    <a:pt x="275" y="60"/>
                    <a:pt x="251" y="60"/>
                  </a:cubicBezTo>
                  <a:lnTo>
                    <a:pt x="239" y="48"/>
                  </a:lnTo>
                  <a:lnTo>
                    <a:pt x="227" y="36"/>
                  </a:lnTo>
                  <a:cubicBezTo>
                    <a:pt x="191" y="24"/>
                    <a:pt x="167" y="0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24"/>
            <p:cNvSpPr/>
            <p:nvPr/>
          </p:nvSpPr>
          <p:spPr>
            <a:xfrm>
              <a:off x="3315575" y="3209450"/>
              <a:ext cx="16100" cy="73850"/>
            </a:xfrm>
            <a:custGeom>
              <a:avLst/>
              <a:gdLst/>
              <a:ahLst/>
              <a:cxnLst/>
              <a:rect l="l" t="t" r="r" b="b"/>
              <a:pathLst>
                <a:path w="644" h="2954" extrusionOk="0">
                  <a:moveTo>
                    <a:pt x="1" y="1"/>
                  </a:moveTo>
                  <a:lnTo>
                    <a:pt x="370" y="2953"/>
                  </a:lnTo>
                  <a:lnTo>
                    <a:pt x="644" y="2953"/>
                  </a:lnTo>
                  <a:lnTo>
                    <a:pt x="286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24"/>
            <p:cNvSpPr/>
            <p:nvPr/>
          </p:nvSpPr>
          <p:spPr>
            <a:xfrm>
              <a:off x="3552525" y="3258875"/>
              <a:ext cx="3300" cy="2100"/>
            </a:xfrm>
            <a:custGeom>
              <a:avLst/>
              <a:gdLst/>
              <a:ahLst/>
              <a:cxnLst/>
              <a:rect l="l" t="t" r="r" b="b"/>
              <a:pathLst>
                <a:path w="132" h="84" extrusionOk="0">
                  <a:moveTo>
                    <a:pt x="36" y="0"/>
                  </a:moveTo>
                  <a:cubicBezTo>
                    <a:pt x="12" y="24"/>
                    <a:pt x="0" y="60"/>
                    <a:pt x="0" y="83"/>
                  </a:cubicBezTo>
                  <a:cubicBezTo>
                    <a:pt x="60" y="83"/>
                    <a:pt x="107" y="60"/>
                    <a:pt x="131" y="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24"/>
            <p:cNvSpPr/>
            <p:nvPr/>
          </p:nvSpPr>
          <p:spPr>
            <a:xfrm>
              <a:off x="2964650" y="3126400"/>
              <a:ext cx="548300" cy="125650"/>
            </a:xfrm>
            <a:custGeom>
              <a:avLst/>
              <a:gdLst/>
              <a:ahLst/>
              <a:cxnLst/>
              <a:rect l="l" t="t" r="r" b="b"/>
              <a:pathLst>
                <a:path w="21932" h="5026" extrusionOk="0">
                  <a:moveTo>
                    <a:pt x="48" y="1"/>
                  </a:moveTo>
                  <a:cubicBezTo>
                    <a:pt x="48" y="72"/>
                    <a:pt x="48" y="144"/>
                    <a:pt x="12" y="215"/>
                  </a:cubicBezTo>
                  <a:cubicBezTo>
                    <a:pt x="12" y="239"/>
                    <a:pt x="0" y="251"/>
                    <a:pt x="0" y="251"/>
                  </a:cubicBezTo>
                  <a:lnTo>
                    <a:pt x="14038" y="3323"/>
                  </a:lnTo>
                  <a:lnTo>
                    <a:pt x="14300" y="3382"/>
                  </a:lnTo>
                  <a:lnTo>
                    <a:pt x="21896" y="5025"/>
                  </a:lnTo>
                  <a:cubicBezTo>
                    <a:pt x="21896" y="4942"/>
                    <a:pt x="21908" y="4847"/>
                    <a:pt x="21932" y="4763"/>
                  </a:cubicBezTo>
                  <a:lnTo>
                    <a:pt x="14276" y="3096"/>
                  </a:lnTo>
                  <a:lnTo>
                    <a:pt x="14002" y="3037"/>
                  </a:lnTo>
                  <a:lnTo>
                    <a:pt x="191" y="25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24"/>
            <p:cNvSpPr/>
            <p:nvPr/>
          </p:nvSpPr>
          <p:spPr>
            <a:xfrm>
              <a:off x="3553400" y="3252025"/>
              <a:ext cx="48250" cy="16400"/>
            </a:xfrm>
            <a:custGeom>
              <a:avLst/>
              <a:gdLst/>
              <a:ahLst/>
              <a:cxnLst/>
              <a:rect l="l" t="t" r="r" b="b"/>
              <a:pathLst>
                <a:path w="1930" h="656" extrusionOk="0">
                  <a:moveTo>
                    <a:pt x="37" y="0"/>
                  </a:moveTo>
                  <a:cubicBezTo>
                    <a:pt x="37" y="95"/>
                    <a:pt x="25" y="179"/>
                    <a:pt x="1" y="274"/>
                  </a:cubicBezTo>
                  <a:lnTo>
                    <a:pt x="84" y="286"/>
                  </a:lnTo>
                  <a:lnTo>
                    <a:pt x="1930" y="655"/>
                  </a:lnTo>
                  <a:lnTo>
                    <a:pt x="1930" y="38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4"/>
            <p:cNvSpPr/>
            <p:nvPr/>
          </p:nvSpPr>
          <p:spPr>
            <a:xfrm>
              <a:off x="3481375" y="3258875"/>
              <a:ext cx="35150" cy="24425"/>
            </a:xfrm>
            <a:custGeom>
              <a:avLst/>
              <a:gdLst/>
              <a:ahLst/>
              <a:cxnLst/>
              <a:rect l="l" t="t" r="r" b="b"/>
              <a:pathLst>
                <a:path w="1406" h="977" extrusionOk="0">
                  <a:moveTo>
                    <a:pt x="1286" y="0"/>
                  </a:moveTo>
                  <a:lnTo>
                    <a:pt x="1" y="976"/>
                  </a:lnTo>
                  <a:lnTo>
                    <a:pt x="441" y="976"/>
                  </a:lnTo>
                  <a:lnTo>
                    <a:pt x="1405" y="238"/>
                  </a:lnTo>
                  <a:cubicBezTo>
                    <a:pt x="1346" y="167"/>
                    <a:pt x="1310" y="83"/>
                    <a:pt x="128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4"/>
            <p:cNvSpPr/>
            <p:nvPr/>
          </p:nvSpPr>
          <p:spPr>
            <a:xfrm>
              <a:off x="3544475" y="3190100"/>
              <a:ext cx="57175" cy="49150"/>
            </a:xfrm>
            <a:custGeom>
              <a:avLst/>
              <a:gdLst/>
              <a:ahLst/>
              <a:cxnLst/>
              <a:rect l="l" t="t" r="r" b="b"/>
              <a:pathLst>
                <a:path w="2287" h="1966" extrusionOk="0">
                  <a:moveTo>
                    <a:pt x="2287" y="1"/>
                  </a:moveTo>
                  <a:lnTo>
                    <a:pt x="1" y="1763"/>
                  </a:lnTo>
                  <a:cubicBezTo>
                    <a:pt x="72" y="1822"/>
                    <a:pt x="144" y="1882"/>
                    <a:pt x="203" y="1965"/>
                  </a:cubicBezTo>
                  <a:lnTo>
                    <a:pt x="2287" y="334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4"/>
            <p:cNvSpPr/>
            <p:nvPr/>
          </p:nvSpPr>
          <p:spPr>
            <a:xfrm>
              <a:off x="2569050" y="3051400"/>
              <a:ext cx="368525" cy="75325"/>
            </a:xfrm>
            <a:custGeom>
              <a:avLst/>
              <a:gdLst/>
              <a:ahLst/>
              <a:cxnLst/>
              <a:rect l="l" t="t" r="r" b="b"/>
              <a:pathLst>
                <a:path w="14741" h="3013" extrusionOk="0">
                  <a:moveTo>
                    <a:pt x="48" y="0"/>
                  </a:moveTo>
                  <a:cubicBezTo>
                    <a:pt x="48" y="84"/>
                    <a:pt x="37" y="167"/>
                    <a:pt x="1" y="239"/>
                  </a:cubicBezTo>
                  <a:lnTo>
                    <a:pt x="1" y="286"/>
                  </a:lnTo>
                  <a:lnTo>
                    <a:pt x="14681" y="3013"/>
                  </a:lnTo>
                  <a:cubicBezTo>
                    <a:pt x="14681" y="2953"/>
                    <a:pt x="14693" y="2894"/>
                    <a:pt x="14705" y="2834"/>
                  </a:cubicBezTo>
                  <a:cubicBezTo>
                    <a:pt x="14729" y="2798"/>
                    <a:pt x="14729" y="2775"/>
                    <a:pt x="14741" y="2739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24"/>
            <p:cNvSpPr/>
            <p:nvPr/>
          </p:nvSpPr>
          <p:spPr>
            <a:xfrm>
              <a:off x="2951550" y="3140400"/>
              <a:ext cx="46750" cy="143500"/>
            </a:xfrm>
            <a:custGeom>
              <a:avLst/>
              <a:gdLst/>
              <a:ahLst/>
              <a:cxnLst/>
              <a:rect l="l" t="t" r="r" b="b"/>
              <a:pathLst>
                <a:path w="1870" h="5740" extrusionOk="0">
                  <a:moveTo>
                    <a:pt x="262" y="0"/>
                  </a:moveTo>
                  <a:cubicBezTo>
                    <a:pt x="179" y="48"/>
                    <a:pt x="96" y="60"/>
                    <a:pt x="0" y="84"/>
                  </a:cubicBezTo>
                  <a:lnTo>
                    <a:pt x="1596" y="5739"/>
                  </a:lnTo>
                  <a:lnTo>
                    <a:pt x="1870" y="573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4"/>
            <p:cNvSpPr/>
            <p:nvPr/>
          </p:nvSpPr>
          <p:spPr>
            <a:xfrm>
              <a:off x="2657175" y="3196350"/>
              <a:ext cx="8050" cy="86950"/>
            </a:xfrm>
            <a:custGeom>
              <a:avLst/>
              <a:gdLst/>
              <a:ahLst/>
              <a:cxnLst/>
              <a:rect l="l" t="t" r="r" b="b"/>
              <a:pathLst>
                <a:path w="322" h="3478" extrusionOk="0">
                  <a:moveTo>
                    <a:pt x="143" y="1"/>
                  </a:moveTo>
                  <a:cubicBezTo>
                    <a:pt x="95" y="13"/>
                    <a:pt x="60" y="60"/>
                    <a:pt x="60" y="120"/>
                  </a:cubicBezTo>
                  <a:lnTo>
                    <a:pt x="0" y="3477"/>
                  </a:lnTo>
                  <a:lnTo>
                    <a:pt x="274" y="3477"/>
                  </a:lnTo>
                  <a:lnTo>
                    <a:pt x="322" y="227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4"/>
            <p:cNvSpPr/>
            <p:nvPr/>
          </p:nvSpPr>
          <p:spPr>
            <a:xfrm>
              <a:off x="2560125" y="3065400"/>
              <a:ext cx="178625" cy="217900"/>
            </a:xfrm>
            <a:custGeom>
              <a:avLst/>
              <a:gdLst/>
              <a:ahLst/>
              <a:cxnLst/>
              <a:rect l="l" t="t" r="r" b="b"/>
              <a:pathLst>
                <a:path w="7145" h="8716" extrusionOk="0">
                  <a:moveTo>
                    <a:pt x="215" y="0"/>
                  </a:moveTo>
                  <a:cubicBezTo>
                    <a:pt x="155" y="60"/>
                    <a:pt x="72" y="119"/>
                    <a:pt x="1" y="167"/>
                  </a:cubicBezTo>
                  <a:lnTo>
                    <a:pt x="4037" y="5227"/>
                  </a:lnTo>
                  <a:lnTo>
                    <a:pt x="4215" y="5441"/>
                  </a:lnTo>
                  <a:lnTo>
                    <a:pt x="6811" y="8715"/>
                  </a:lnTo>
                  <a:lnTo>
                    <a:pt x="7144" y="87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4"/>
            <p:cNvSpPr/>
            <p:nvPr/>
          </p:nvSpPr>
          <p:spPr>
            <a:xfrm>
              <a:off x="3512025" y="3231250"/>
              <a:ext cx="42000" cy="42050"/>
            </a:xfrm>
            <a:custGeom>
              <a:avLst/>
              <a:gdLst/>
              <a:ahLst/>
              <a:cxnLst/>
              <a:rect l="l" t="t" r="r" b="b"/>
              <a:pathLst>
                <a:path w="1680" h="1682" extrusionOk="0">
                  <a:moveTo>
                    <a:pt x="834" y="1"/>
                  </a:moveTo>
                  <a:cubicBezTo>
                    <a:pt x="481" y="1"/>
                    <a:pt x="154" y="237"/>
                    <a:pt x="48" y="581"/>
                  </a:cubicBezTo>
                  <a:cubicBezTo>
                    <a:pt x="13" y="676"/>
                    <a:pt x="1" y="760"/>
                    <a:pt x="1" y="843"/>
                  </a:cubicBezTo>
                  <a:cubicBezTo>
                    <a:pt x="13" y="926"/>
                    <a:pt x="25" y="1010"/>
                    <a:pt x="48" y="1105"/>
                  </a:cubicBezTo>
                  <a:cubicBezTo>
                    <a:pt x="72" y="1188"/>
                    <a:pt x="120" y="1272"/>
                    <a:pt x="168" y="1343"/>
                  </a:cubicBezTo>
                  <a:cubicBezTo>
                    <a:pt x="263" y="1474"/>
                    <a:pt x="406" y="1581"/>
                    <a:pt x="584" y="1641"/>
                  </a:cubicBezTo>
                  <a:cubicBezTo>
                    <a:pt x="668" y="1669"/>
                    <a:pt x="754" y="1682"/>
                    <a:pt x="839" y="1682"/>
                  </a:cubicBezTo>
                  <a:cubicBezTo>
                    <a:pt x="1157" y="1682"/>
                    <a:pt x="1467" y="1498"/>
                    <a:pt x="1608" y="1188"/>
                  </a:cubicBezTo>
                  <a:cubicBezTo>
                    <a:pt x="1620" y="1165"/>
                    <a:pt x="1632" y="1129"/>
                    <a:pt x="1632" y="1105"/>
                  </a:cubicBezTo>
                  <a:cubicBezTo>
                    <a:pt x="1668" y="1010"/>
                    <a:pt x="1680" y="926"/>
                    <a:pt x="1680" y="831"/>
                  </a:cubicBezTo>
                  <a:cubicBezTo>
                    <a:pt x="1680" y="641"/>
                    <a:pt x="1608" y="462"/>
                    <a:pt x="1489" y="319"/>
                  </a:cubicBezTo>
                  <a:cubicBezTo>
                    <a:pt x="1430" y="236"/>
                    <a:pt x="1370" y="176"/>
                    <a:pt x="1275" y="129"/>
                  </a:cubicBezTo>
                  <a:lnTo>
                    <a:pt x="1096" y="45"/>
                  </a:lnTo>
                  <a:cubicBezTo>
                    <a:pt x="1009" y="15"/>
                    <a:pt x="921" y="1"/>
                    <a:pt x="83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4"/>
            <p:cNvSpPr/>
            <p:nvPr/>
          </p:nvSpPr>
          <p:spPr>
            <a:xfrm>
              <a:off x="3341175" y="2161300"/>
              <a:ext cx="64025" cy="59775"/>
            </a:xfrm>
            <a:custGeom>
              <a:avLst/>
              <a:gdLst/>
              <a:ahLst/>
              <a:cxnLst/>
              <a:rect l="l" t="t" r="r" b="b"/>
              <a:pathLst>
                <a:path w="2561" h="2391" extrusionOk="0">
                  <a:moveTo>
                    <a:pt x="1350" y="0"/>
                  </a:moveTo>
                  <a:cubicBezTo>
                    <a:pt x="840" y="0"/>
                    <a:pt x="366" y="323"/>
                    <a:pt x="191" y="826"/>
                  </a:cubicBezTo>
                  <a:cubicBezTo>
                    <a:pt x="1" y="1457"/>
                    <a:pt x="346" y="2124"/>
                    <a:pt x="965" y="2338"/>
                  </a:cubicBezTo>
                  <a:cubicBezTo>
                    <a:pt x="1084" y="2374"/>
                    <a:pt x="1204" y="2391"/>
                    <a:pt x="1323" y="2391"/>
                  </a:cubicBezTo>
                  <a:cubicBezTo>
                    <a:pt x="1525" y="2391"/>
                    <a:pt x="1721" y="2341"/>
                    <a:pt x="1894" y="2243"/>
                  </a:cubicBezTo>
                  <a:cubicBezTo>
                    <a:pt x="1965" y="2196"/>
                    <a:pt x="2037" y="2148"/>
                    <a:pt x="2120" y="2100"/>
                  </a:cubicBezTo>
                  <a:cubicBezTo>
                    <a:pt x="2275" y="1957"/>
                    <a:pt x="2418" y="1779"/>
                    <a:pt x="2477" y="1565"/>
                  </a:cubicBezTo>
                  <a:cubicBezTo>
                    <a:pt x="2501" y="1469"/>
                    <a:pt x="2513" y="1386"/>
                    <a:pt x="2537" y="1303"/>
                  </a:cubicBezTo>
                  <a:cubicBezTo>
                    <a:pt x="2561" y="969"/>
                    <a:pt x="2441" y="612"/>
                    <a:pt x="2203" y="374"/>
                  </a:cubicBezTo>
                  <a:cubicBezTo>
                    <a:pt x="2144" y="314"/>
                    <a:pt x="2072" y="255"/>
                    <a:pt x="2001" y="207"/>
                  </a:cubicBezTo>
                  <a:cubicBezTo>
                    <a:pt x="1906" y="148"/>
                    <a:pt x="1799" y="100"/>
                    <a:pt x="1703" y="52"/>
                  </a:cubicBezTo>
                  <a:cubicBezTo>
                    <a:pt x="1586" y="17"/>
                    <a:pt x="1467" y="0"/>
                    <a:pt x="135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4"/>
            <p:cNvSpPr/>
            <p:nvPr/>
          </p:nvSpPr>
          <p:spPr>
            <a:xfrm>
              <a:off x="3201575" y="1860600"/>
              <a:ext cx="32475" cy="30475"/>
            </a:xfrm>
            <a:custGeom>
              <a:avLst/>
              <a:gdLst/>
              <a:ahLst/>
              <a:cxnLst/>
              <a:rect l="l" t="t" r="r" b="b"/>
              <a:pathLst>
                <a:path w="1299" h="1219" extrusionOk="0">
                  <a:moveTo>
                    <a:pt x="690" y="0"/>
                  </a:moveTo>
                  <a:cubicBezTo>
                    <a:pt x="433" y="0"/>
                    <a:pt x="194" y="164"/>
                    <a:pt x="108" y="412"/>
                  </a:cubicBezTo>
                  <a:cubicBezTo>
                    <a:pt x="1" y="746"/>
                    <a:pt x="179" y="1091"/>
                    <a:pt x="501" y="1186"/>
                  </a:cubicBezTo>
                  <a:cubicBezTo>
                    <a:pt x="564" y="1207"/>
                    <a:pt x="630" y="1218"/>
                    <a:pt x="694" y="1218"/>
                  </a:cubicBezTo>
                  <a:cubicBezTo>
                    <a:pt x="809" y="1218"/>
                    <a:pt x="921" y="1184"/>
                    <a:pt x="1013" y="1115"/>
                  </a:cubicBezTo>
                  <a:cubicBezTo>
                    <a:pt x="1108" y="1091"/>
                    <a:pt x="1167" y="1020"/>
                    <a:pt x="1215" y="936"/>
                  </a:cubicBezTo>
                  <a:lnTo>
                    <a:pt x="1251" y="853"/>
                  </a:lnTo>
                  <a:cubicBezTo>
                    <a:pt x="1251" y="829"/>
                    <a:pt x="1275" y="817"/>
                    <a:pt x="1275" y="805"/>
                  </a:cubicBezTo>
                  <a:cubicBezTo>
                    <a:pt x="1298" y="722"/>
                    <a:pt x="1298" y="650"/>
                    <a:pt x="1298" y="579"/>
                  </a:cubicBezTo>
                  <a:cubicBezTo>
                    <a:pt x="1287" y="329"/>
                    <a:pt x="1120" y="103"/>
                    <a:pt x="882" y="31"/>
                  </a:cubicBezTo>
                  <a:cubicBezTo>
                    <a:pt x="818" y="10"/>
                    <a:pt x="753" y="0"/>
                    <a:pt x="6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4"/>
            <p:cNvSpPr/>
            <p:nvPr/>
          </p:nvSpPr>
          <p:spPr>
            <a:xfrm>
              <a:off x="3351600" y="1734200"/>
              <a:ext cx="11625" cy="10025"/>
            </a:xfrm>
            <a:custGeom>
              <a:avLst/>
              <a:gdLst/>
              <a:ahLst/>
              <a:cxnLst/>
              <a:rect l="l" t="t" r="r" b="b"/>
              <a:pathLst>
                <a:path w="465" h="401" extrusionOk="0">
                  <a:moveTo>
                    <a:pt x="223" y="0"/>
                  </a:moveTo>
                  <a:cubicBezTo>
                    <a:pt x="135" y="0"/>
                    <a:pt x="62" y="62"/>
                    <a:pt x="24" y="146"/>
                  </a:cubicBezTo>
                  <a:cubicBezTo>
                    <a:pt x="0" y="230"/>
                    <a:pt x="24" y="337"/>
                    <a:pt x="119" y="384"/>
                  </a:cubicBezTo>
                  <a:cubicBezTo>
                    <a:pt x="131" y="396"/>
                    <a:pt x="155" y="396"/>
                    <a:pt x="167" y="396"/>
                  </a:cubicBezTo>
                  <a:cubicBezTo>
                    <a:pt x="186" y="399"/>
                    <a:pt x="205" y="400"/>
                    <a:pt x="223" y="400"/>
                  </a:cubicBezTo>
                  <a:cubicBezTo>
                    <a:pt x="287" y="400"/>
                    <a:pt x="347" y="383"/>
                    <a:pt x="393" y="337"/>
                  </a:cubicBezTo>
                  <a:cubicBezTo>
                    <a:pt x="405" y="325"/>
                    <a:pt x="429" y="289"/>
                    <a:pt x="429" y="265"/>
                  </a:cubicBezTo>
                  <a:cubicBezTo>
                    <a:pt x="465" y="206"/>
                    <a:pt x="453" y="134"/>
                    <a:pt x="405" y="87"/>
                  </a:cubicBezTo>
                  <a:cubicBezTo>
                    <a:pt x="369" y="51"/>
                    <a:pt x="346" y="27"/>
                    <a:pt x="298" y="15"/>
                  </a:cubicBezTo>
                  <a:cubicBezTo>
                    <a:pt x="272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4"/>
            <p:cNvSpPr/>
            <p:nvPr/>
          </p:nvSpPr>
          <p:spPr>
            <a:xfrm>
              <a:off x="2525900" y="3030750"/>
              <a:ext cx="45275" cy="41925"/>
            </a:xfrm>
            <a:custGeom>
              <a:avLst/>
              <a:gdLst/>
              <a:ahLst/>
              <a:cxnLst/>
              <a:rect l="l" t="t" r="r" b="b"/>
              <a:pathLst>
                <a:path w="1811" h="1677" extrusionOk="0">
                  <a:moveTo>
                    <a:pt x="954" y="0"/>
                  </a:moveTo>
                  <a:cubicBezTo>
                    <a:pt x="592" y="0"/>
                    <a:pt x="261" y="230"/>
                    <a:pt x="155" y="576"/>
                  </a:cubicBezTo>
                  <a:cubicBezTo>
                    <a:pt x="0" y="1005"/>
                    <a:pt x="262" y="1493"/>
                    <a:pt x="691" y="1636"/>
                  </a:cubicBezTo>
                  <a:cubicBezTo>
                    <a:pt x="780" y="1663"/>
                    <a:pt x="870" y="1676"/>
                    <a:pt x="957" y="1676"/>
                  </a:cubicBezTo>
                  <a:cubicBezTo>
                    <a:pt x="1103" y="1676"/>
                    <a:pt x="1243" y="1639"/>
                    <a:pt x="1370" y="1565"/>
                  </a:cubicBezTo>
                  <a:cubicBezTo>
                    <a:pt x="1453" y="1517"/>
                    <a:pt x="1524" y="1457"/>
                    <a:pt x="1584" y="1398"/>
                  </a:cubicBezTo>
                  <a:cubicBezTo>
                    <a:pt x="1644" y="1303"/>
                    <a:pt x="1691" y="1219"/>
                    <a:pt x="1727" y="1112"/>
                  </a:cubicBezTo>
                  <a:cubicBezTo>
                    <a:pt x="1727" y="1112"/>
                    <a:pt x="1727" y="1100"/>
                    <a:pt x="1751" y="1100"/>
                  </a:cubicBezTo>
                  <a:cubicBezTo>
                    <a:pt x="1774" y="1029"/>
                    <a:pt x="1786" y="934"/>
                    <a:pt x="1786" y="862"/>
                  </a:cubicBezTo>
                  <a:cubicBezTo>
                    <a:pt x="1810" y="505"/>
                    <a:pt x="1572" y="160"/>
                    <a:pt x="1215" y="41"/>
                  </a:cubicBezTo>
                  <a:cubicBezTo>
                    <a:pt x="1128" y="13"/>
                    <a:pt x="1040" y="0"/>
                    <a:pt x="95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4"/>
            <p:cNvSpPr/>
            <p:nvPr/>
          </p:nvSpPr>
          <p:spPr>
            <a:xfrm>
              <a:off x="2935775" y="3112575"/>
              <a:ext cx="30375" cy="29925"/>
            </a:xfrm>
            <a:custGeom>
              <a:avLst/>
              <a:gdLst/>
              <a:ahLst/>
              <a:cxnLst/>
              <a:rect l="l" t="t" r="r" b="b"/>
              <a:pathLst>
                <a:path w="1215" h="1197" extrusionOk="0">
                  <a:moveTo>
                    <a:pt x="616" y="0"/>
                  </a:moveTo>
                  <a:cubicBezTo>
                    <a:pt x="393" y="0"/>
                    <a:pt x="187" y="131"/>
                    <a:pt x="84" y="328"/>
                  </a:cubicBezTo>
                  <a:cubicBezTo>
                    <a:pt x="72" y="363"/>
                    <a:pt x="60" y="387"/>
                    <a:pt x="60" y="411"/>
                  </a:cubicBezTo>
                  <a:cubicBezTo>
                    <a:pt x="24" y="459"/>
                    <a:pt x="12" y="518"/>
                    <a:pt x="12" y="578"/>
                  </a:cubicBezTo>
                  <a:cubicBezTo>
                    <a:pt x="0" y="840"/>
                    <a:pt x="155" y="1066"/>
                    <a:pt x="429" y="1161"/>
                  </a:cubicBezTo>
                  <a:cubicBezTo>
                    <a:pt x="500" y="1197"/>
                    <a:pt x="572" y="1197"/>
                    <a:pt x="655" y="1197"/>
                  </a:cubicBezTo>
                  <a:cubicBezTo>
                    <a:pt x="739" y="1197"/>
                    <a:pt x="834" y="1161"/>
                    <a:pt x="905" y="1113"/>
                  </a:cubicBezTo>
                  <a:cubicBezTo>
                    <a:pt x="1024" y="1054"/>
                    <a:pt x="1108" y="959"/>
                    <a:pt x="1167" y="804"/>
                  </a:cubicBezTo>
                  <a:cubicBezTo>
                    <a:pt x="1167" y="792"/>
                    <a:pt x="1191" y="792"/>
                    <a:pt x="1191" y="768"/>
                  </a:cubicBezTo>
                  <a:cubicBezTo>
                    <a:pt x="1215" y="697"/>
                    <a:pt x="1215" y="625"/>
                    <a:pt x="1215" y="554"/>
                  </a:cubicBezTo>
                  <a:cubicBezTo>
                    <a:pt x="1215" y="470"/>
                    <a:pt x="1191" y="399"/>
                    <a:pt x="1155" y="339"/>
                  </a:cubicBezTo>
                  <a:cubicBezTo>
                    <a:pt x="1096" y="197"/>
                    <a:pt x="965" y="78"/>
                    <a:pt x="798" y="30"/>
                  </a:cubicBezTo>
                  <a:cubicBezTo>
                    <a:pt x="737" y="10"/>
                    <a:pt x="676" y="0"/>
                    <a:pt x="6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4"/>
            <p:cNvSpPr/>
            <p:nvPr/>
          </p:nvSpPr>
          <p:spPr>
            <a:xfrm>
              <a:off x="3176575" y="2977575"/>
              <a:ext cx="32175" cy="29400"/>
            </a:xfrm>
            <a:custGeom>
              <a:avLst/>
              <a:gdLst/>
              <a:ahLst/>
              <a:cxnLst/>
              <a:rect l="l" t="t" r="r" b="b"/>
              <a:pathLst>
                <a:path w="1287" h="1176" extrusionOk="0">
                  <a:moveTo>
                    <a:pt x="620" y="1"/>
                  </a:moveTo>
                  <a:cubicBezTo>
                    <a:pt x="524" y="13"/>
                    <a:pt x="441" y="36"/>
                    <a:pt x="370" y="84"/>
                  </a:cubicBezTo>
                  <a:cubicBezTo>
                    <a:pt x="251" y="155"/>
                    <a:pt x="155" y="263"/>
                    <a:pt x="108" y="405"/>
                  </a:cubicBezTo>
                  <a:cubicBezTo>
                    <a:pt x="1" y="715"/>
                    <a:pt x="167" y="1048"/>
                    <a:pt x="477" y="1144"/>
                  </a:cubicBezTo>
                  <a:cubicBezTo>
                    <a:pt x="545" y="1165"/>
                    <a:pt x="613" y="1176"/>
                    <a:pt x="679" y="1176"/>
                  </a:cubicBezTo>
                  <a:cubicBezTo>
                    <a:pt x="797" y="1176"/>
                    <a:pt x="909" y="1141"/>
                    <a:pt x="1001" y="1072"/>
                  </a:cubicBezTo>
                  <a:cubicBezTo>
                    <a:pt x="1108" y="1025"/>
                    <a:pt x="1167" y="953"/>
                    <a:pt x="1215" y="882"/>
                  </a:cubicBezTo>
                  <a:cubicBezTo>
                    <a:pt x="1227" y="846"/>
                    <a:pt x="1239" y="798"/>
                    <a:pt x="1263" y="775"/>
                  </a:cubicBezTo>
                  <a:cubicBezTo>
                    <a:pt x="1274" y="715"/>
                    <a:pt x="1286" y="656"/>
                    <a:pt x="1286" y="584"/>
                  </a:cubicBezTo>
                  <a:cubicBezTo>
                    <a:pt x="1286" y="489"/>
                    <a:pt x="1274" y="405"/>
                    <a:pt x="1227" y="322"/>
                  </a:cubicBezTo>
                  <a:cubicBezTo>
                    <a:pt x="1155" y="191"/>
                    <a:pt x="1036" y="72"/>
                    <a:pt x="870" y="24"/>
                  </a:cubicBezTo>
                  <a:cubicBezTo>
                    <a:pt x="798" y="1"/>
                    <a:pt x="703" y="1"/>
                    <a:pt x="6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24"/>
            <p:cNvSpPr/>
            <p:nvPr/>
          </p:nvSpPr>
          <p:spPr>
            <a:xfrm>
              <a:off x="3498925" y="2893500"/>
              <a:ext cx="31300" cy="29750"/>
            </a:xfrm>
            <a:custGeom>
              <a:avLst/>
              <a:gdLst/>
              <a:ahLst/>
              <a:cxnLst/>
              <a:rect l="l" t="t" r="r" b="b"/>
              <a:pathLst>
                <a:path w="1252" h="1190" extrusionOk="0">
                  <a:moveTo>
                    <a:pt x="613" y="0"/>
                  </a:moveTo>
                  <a:cubicBezTo>
                    <a:pt x="572" y="0"/>
                    <a:pt x="531" y="6"/>
                    <a:pt x="489" y="18"/>
                  </a:cubicBezTo>
                  <a:cubicBezTo>
                    <a:pt x="406" y="30"/>
                    <a:pt x="334" y="78"/>
                    <a:pt x="251" y="113"/>
                  </a:cubicBezTo>
                  <a:cubicBezTo>
                    <a:pt x="132" y="173"/>
                    <a:pt x="61" y="268"/>
                    <a:pt x="37" y="399"/>
                  </a:cubicBezTo>
                  <a:cubicBezTo>
                    <a:pt x="1" y="470"/>
                    <a:pt x="1" y="566"/>
                    <a:pt x="1" y="637"/>
                  </a:cubicBezTo>
                  <a:cubicBezTo>
                    <a:pt x="1" y="732"/>
                    <a:pt x="37" y="804"/>
                    <a:pt x="72" y="875"/>
                  </a:cubicBezTo>
                  <a:cubicBezTo>
                    <a:pt x="120" y="947"/>
                    <a:pt x="180" y="1030"/>
                    <a:pt x="251" y="1066"/>
                  </a:cubicBezTo>
                  <a:cubicBezTo>
                    <a:pt x="299" y="1101"/>
                    <a:pt x="358" y="1125"/>
                    <a:pt x="418" y="1161"/>
                  </a:cubicBezTo>
                  <a:cubicBezTo>
                    <a:pt x="483" y="1181"/>
                    <a:pt x="549" y="1190"/>
                    <a:pt x="612" y="1190"/>
                  </a:cubicBezTo>
                  <a:cubicBezTo>
                    <a:pt x="664" y="1190"/>
                    <a:pt x="715" y="1184"/>
                    <a:pt x="763" y="1173"/>
                  </a:cubicBezTo>
                  <a:cubicBezTo>
                    <a:pt x="846" y="1137"/>
                    <a:pt x="930" y="1101"/>
                    <a:pt x="1001" y="1042"/>
                  </a:cubicBezTo>
                  <a:cubicBezTo>
                    <a:pt x="1073" y="971"/>
                    <a:pt x="1132" y="875"/>
                    <a:pt x="1168" y="768"/>
                  </a:cubicBezTo>
                  <a:cubicBezTo>
                    <a:pt x="1251" y="530"/>
                    <a:pt x="1168" y="268"/>
                    <a:pt x="965" y="113"/>
                  </a:cubicBezTo>
                  <a:cubicBezTo>
                    <a:pt x="906" y="78"/>
                    <a:pt x="846" y="42"/>
                    <a:pt x="787" y="30"/>
                  </a:cubicBezTo>
                  <a:cubicBezTo>
                    <a:pt x="775" y="30"/>
                    <a:pt x="751" y="18"/>
                    <a:pt x="727" y="18"/>
                  </a:cubicBezTo>
                  <a:cubicBezTo>
                    <a:pt x="692" y="6"/>
                    <a:pt x="653" y="0"/>
                    <a:pt x="6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24"/>
            <p:cNvSpPr/>
            <p:nvPr/>
          </p:nvSpPr>
          <p:spPr>
            <a:xfrm>
              <a:off x="3351900" y="1991575"/>
              <a:ext cx="23525" cy="21275"/>
            </a:xfrm>
            <a:custGeom>
              <a:avLst/>
              <a:gdLst/>
              <a:ahLst/>
              <a:cxnLst/>
              <a:rect l="l" t="t" r="r" b="b"/>
              <a:pathLst>
                <a:path w="941" h="851" extrusionOk="0">
                  <a:moveTo>
                    <a:pt x="460" y="0"/>
                  </a:moveTo>
                  <a:cubicBezTo>
                    <a:pt x="430" y="0"/>
                    <a:pt x="400" y="3"/>
                    <a:pt x="369" y="7"/>
                  </a:cubicBezTo>
                  <a:cubicBezTo>
                    <a:pt x="346" y="7"/>
                    <a:pt x="310" y="31"/>
                    <a:pt x="298" y="43"/>
                  </a:cubicBezTo>
                  <a:cubicBezTo>
                    <a:pt x="227" y="91"/>
                    <a:pt x="155" y="150"/>
                    <a:pt x="107" y="233"/>
                  </a:cubicBezTo>
                  <a:cubicBezTo>
                    <a:pt x="96" y="245"/>
                    <a:pt x="96" y="281"/>
                    <a:pt x="72" y="293"/>
                  </a:cubicBezTo>
                  <a:cubicBezTo>
                    <a:pt x="0" y="519"/>
                    <a:pt x="119" y="757"/>
                    <a:pt x="346" y="829"/>
                  </a:cubicBezTo>
                  <a:cubicBezTo>
                    <a:pt x="387" y="844"/>
                    <a:pt x="430" y="850"/>
                    <a:pt x="474" y="850"/>
                  </a:cubicBezTo>
                  <a:cubicBezTo>
                    <a:pt x="570" y="850"/>
                    <a:pt x="669" y="818"/>
                    <a:pt x="750" y="769"/>
                  </a:cubicBezTo>
                  <a:cubicBezTo>
                    <a:pt x="810" y="710"/>
                    <a:pt x="858" y="638"/>
                    <a:pt x="881" y="567"/>
                  </a:cubicBezTo>
                  <a:lnTo>
                    <a:pt x="881" y="543"/>
                  </a:lnTo>
                  <a:cubicBezTo>
                    <a:pt x="941" y="341"/>
                    <a:pt x="834" y="126"/>
                    <a:pt x="643" y="43"/>
                  </a:cubicBezTo>
                  <a:cubicBezTo>
                    <a:pt x="631" y="43"/>
                    <a:pt x="631" y="31"/>
                    <a:pt x="608" y="31"/>
                  </a:cubicBezTo>
                  <a:cubicBezTo>
                    <a:pt x="562" y="8"/>
                    <a:pt x="512" y="0"/>
                    <a:pt x="46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4"/>
            <p:cNvSpPr/>
            <p:nvPr/>
          </p:nvSpPr>
          <p:spPr>
            <a:xfrm>
              <a:off x="3264375" y="2877675"/>
              <a:ext cx="22950" cy="21150"/>
            </a:xfrm>
            <a:custGeom>
              <a:avLst/>
              <a:gdLst/>
              <a:ahLst/>
              <a:cxnLst/>
              <a:rect l="l" t="t" r="r" b="b"/>
              <a:pathLst>
                <a:path w="918" h="846" extrusionOk="0">
                  <a:moveTo>
                    <a:pt x="497" y="0"/>
                  </a:moveTo>
                  <a:cubicBezTo>
                    <a:pt x="318" y="0"/>
                    <a:pt x="142" y="118"/>
                    <a:pt x="84" y="282"/>
                  </a:cubicBezTo>
                  <a:cubicBezTo>
                    <a:pt x="1" y="508"/>
                    <a:pt x="120" y="746"/>
                    <a:pt x="346" y="830"/>
                  </a:cubicBezTo>
                  <a:cubicBezTo>
                    <a:pt x="390" y="840"/>
                    <a:pt x="433" y="845"/>
                    <a:pt x="475" y="845"/>
                  </a:cubicBezTo>
                  <a:cubicBezTo>
                    <a:pt x="580" y="845"/>
                    <a:pt x="678" y="811"/>
                    <a:pt x="763" y="734"/>
                  </a:cubicBezTo>
                  <a:cubicBezTo>
                    <a:pt x="822" y="687"/>
                    <a:pt x="870" y="627"/>
                    <a:pt x="882" y="544"/>
                  </a:cubicBezTo>
                  <a:cubicBezTo>
                    <a:pt x="882" y="547"/>
                    <a:pt x="882" y="549"/>
                    <a:pt x="883" y="549"/>
                  </a:cubicBezTo>
                  <a:cubicBezTo>
                    <a:pt x="884" y="549"/>
                    <a:pt x="889" y="540"/>
                    <a:pt x="906" y="532"/>
                  </a:cubicBezTo>
                  <a:cubicBezTo>
                    <a:pt x="918" y="437"/>
                    <a:pt x="918" y="365"/>
                    <a:pt x="882" y="270"/>
                  </a:cubicBezTo>
                  <a:cubicBezTo>
                    <a:pt x="858" y="187"/>
                    <a:pt x="799" y="127"/>
                    <a:pt x="703" y="68"/>
                  </a:cubicBezTo>
                  <a:lnTo>
                    <a:pt x="620" y="20"/>
                  </a:lnTo>
                  <a:cubicBezTo>
                    <a:pt x="580" y="7"/>
                    <a:pt x="538" y="0"/>
                    <a:pt x="4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4"/>
            <p:cNvSpPr/>
            <p:nvPr/>
          </p:nvSpPr>
          <p:spPr>
            <a:xfrm>
              <a:off x="3367975" y="3068275"/>
              <a:ext cx="23825" cy="21175"/>
            </a:xfrm>
            <a:custGeom>
              <a:avLst/>
              <a:gdLst/>
              <a:ahLst/>
              <a:cxnLst/>
              <a:rect l="l" t="t" r="r" b="b"/>
              <a:pathLst>
                <a:path w="953" h="847" extrusionOk="0">
                  <a:moveTo>
                    <a:pt x="495" y="1"/>
                  </a:moveTo>
                  <a:cubicBezTo>
                    <a:pt x="315" y="1"/>
                    <a:pt x="141" y="113"/>
                    <a:pt x="72" y="290"/>
                  </a:cubicBezTo>
                  <a:cubicBezTo>
                    <a:pt x="0" y="504"/>
                    <a:pt x="119" y="742"/>
                    <a:pt x="346" y="826"/>
                  </a:cubicBezTo>
                  <a:cubicBezTo>
                    <a:pt x="390" y="840"/>
                    <a:pt x="435" y="846"/>
                    <a:pt x="478" y="846"/>
                  </a:cubicBezTo>
                  <a:cubicBezTo>
                    <a:pt x="659" y="846"/>
                    <a:pt x="824" y="734"/>
                    <a:pt x="881" y="552"/>
                  </a:cubicBezTo>
                  <a:cubicBezTo>
                    <a:pt x="953" y="326"/>
                    <a:pt x="834" y="87"/>
                    <a:pt x="607" y="16"/>
                  </a:cubicBezTo>
                  <a:cubicBezTo>
                    <a:pt x="570" y="6"/>
                    <a:pt x="532" y="1"/>
                    <a:pt x="4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4"/>
            <p:cNvSpPr/>
            <p:nvPr/>
          </p:nvSpPr>
          <p:spPr>
            <a:xfrm>
              <a:off x="3106025" y="2697300"/>
              <a:ext cx="23250" cy="21150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90" y="0"/>
                  </a:moveTo>
                  <a:cubicBezTo>
                    <a:pt x="317" y="0"/>
                    <a:pt x="140" y="117"/>
                    <a:pt x="72" y="282"/>
                  </a:cubicBezTo>
                  <a:cubicBezTo>
                    <a:pt x="1" y="508"/>
                    <a:pt x="120" y="746"/>
                    <a:pt x="346" y="818"/>
                  </a:cubicBezTo>
                  <a:cubicBezTo>
                    <a:pt x="370" y="841"/>
                    <a:pt x="417" y="841"/>
                    <a:pt x="453" y="841"/>
                  </a:cubicBezTo>
                  <a:cubicBezTo>
                    <a:pt x="475" y="844"/>
                    <a:pt x="496" y="845"/>
                    <a:pt x="517" y="845"/>
                  </a:cubicBezTo>
                  <a:cubicBezTo>
                    <a:pt x="590" y="845"/>
                    <a:pt x="660" y="828"/>
                    <a:pt x="715" y="782"/>
                  </a:cubicBezTo>
                  <a:cubicBezTo>
                    <a:pt x="787" y="734"/>
                    <a:pt x="870" y="639"/>
                    <a:pt x="894" y="556"/>
                  </a:cubicBezTo>
                  <a:cubicBezTo>
                    <a:pt x="894" y="544"/>
                    <a:pt x="894" y="520"/>
                    <a:pt x="906" y="508"/>
                  </a:cubicBezTo>
                  <a:cubicBezTo>
                    <a:pt x="929" y="425"/>
                    <a:pt x="929" y="329"/>
                    <a:pt x="882" y="246"/>
                  </a:cubicBezTo>
                  <a:cubicBezTo>
                    <a:pt x="846" y="198"/>
                    <a:pt x="822" y="139"/>
                    <a:pt x="775" y="103"/>
                  </a:cubicBezTo>
                  <a:cubicBezTo>
                    <a:pt x="727" y="67"/>
                    <a:pt x="667" y="32"/>
                    <a:pt x="608" y="20"/>
                  </a:cubicBezTo>
                  <a:cubicBezTo>
                    <a:pt x="570" y="6"/>
                    <a:pt x="530" y="0"/>
                    <a:pt x="4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4"/>
            <p:cNvSpPr/>
            <p:nvPr/>
          </p:nvSpPr>
          <p:spPr>
            <a:xfrm>
              <a:off x="3470350" y="2344400"/>
              <a:ext cx="22950" cy="21525"/>
            </a:xfrm>
            <a:custGeom>
              <a:avLst/>
              <a:gdLst/>
              <a:ahLst/>
              <a:cxnLst/>
              <a:rect l="l" t="t" r="r" b="b"/>
              <a:pathLst>
                <a:path w="918" h="861" extrusionOk="0">
                  <a:moveTo>
                    <a:pt x="467" y="0"/>
                  </a:moveTo>
                  <a:cubicBezTo>
                    <a:pt x="427" y="0"/>
                    <a:pt x="388" y="9"/>
                    <a:pt x="346" y="27"/>
                  </a:cubicBezTo>
                  <a:cubicBezTo>
                    <a:pt x="251" y="51"/>
                    <a:pt x="180" y="98"/>
                    <a:pt x="120" y="170"/>
                  </a:cubicBezTo>
                  <a:cubicBezTo>
                    <a:pt x="84" y="206"/>
                    <a:pt x="72" y="253"/>
                    <a:pt x="61" y="289"/>
                  </a:cubicBezTo>
                  <a:cubicBezTo>
                    <a:pt x="1" y="467"/>
                    <a:pt x="72" y="670"/>
                    <a:pt x="227" y="765"/>
                  </a:cubicBezTo>
                  <a:cubicBezTo>
                    <a:pt x="251" y="801"/>
                    <a:pt x="299" y="813"/>
                    <a:pt x="346" y="825"/>
                  </a:cubicBezTo>
                  <a:cubicBezTo>
                    <a:pt x="406" y="848"/>
                    <a:pt x="442" y="860"/>
                    <a:pt x="489" y="860"/>
                  </a:cubicBezTo>
                  <a:cubicBezTo>
                    <a:pt x="525" y="860"/>
                    <a:pt x="549" y="860"/>
                    <a:pt x="584" y="848"/>
                  </a:cubicBezTo>
                  <a:cubicBezTo>
                    <a:pt x="668" y="825"/>
                    <a:pt x="739" y="765"/>
                    <a:pt x="799" y="706"/>
                  </a:cubicBezTo>
                  <a:cubicBezTo>
                    <a:pt x="834" y="670"/>
                    <a:pt x="858" y="622"/>
                    <a:pt x="882" y="563"/>
                  </a:cubicBezTo>
                  <a:cubicBezTo>
                    <a:pt x="918" y="444"/>
                    <a:pt x="894" y="313"/>
                    <a:pt x="834" y="206"/>
                  </a:cubicBezTo>
                  <a:cubicBezTo>
                    <a:pt x="787" y="134"/>
                    <a:pt x="715" y="75"/>
                    <a:pt x="620" y="39"/>
                  </a:cubicBezTo>
                  <a:cubicBezTo>
                    <a:pt x="608" y="39"/>
                    <a:pt x="608" y="39"/>
                    <a:pt x="596" y="27"/>
                  </a:cubicBezTo>
                  <a:cubicBezTo>
                    <a:pt x="549" y="9"/>
                    <a:pt x="507" y="0"/>
                    <a:pt x="4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4"/>
            <p:cNvSpPr/>
            <p:nvPr/>
          </p:nvSpPr>
          <p:spPr>
            <a:xfrm>
              <a:off x="3351300" y="1881200"/>
              <a:ext cx="21150" cy="21400"/>
            </a:xfrm>
            <a:custGeom>
              <a:avLst/>
              <a:gdLst/>
              <a:ahLst/>
              <a:cxnLst/>
              <a:rect l="l" t="t" r="r" b="b"/>
              <a:pathLst>
                <a:path w="846" h="856" extrusionOk="0">
                  <a:moveTo>
                    <a:pt x="424" y="1"/>
                  </a:moveTo>
                  <a:cubicBezTo>
                    <a:pt x="358" y="1"/>
                    <a:pt x="289" y="14"/>
                    <a:pt x="227" y="41"/>
                  </a:cubicBezTo>
                  <a:cubicBezTo>
                    <a:pt x="143" y="88"/>
                    <a:pt x="72" y="148"/>
                    <a:pt x="24" y="219"/>
                  </a:cubicBezTo>
                  <a:cubicBezTo>
                    <a:pt x="12" y="231"/>
                    <a:pt x="12" y="267"/>
                    <a:pt x="0" y="279"/>
                  </a:cubicBezTo>
                  <a:lnTo>
                    <a:pt x="0" y="481"/>
                  </a:lnTo>
                  <a:cubicBezTo>
                    <a:pt x="12" y="636"/>
                    <a:pt x="120" y="755"/>
                    <a:pt x="262" y="815"/>
                  </a:cubicBezTo>
                  <a:cubicBezTo>
                    <a:pt x="286" y="815"/>
                    <a:pt x="286" y="827"/>
                    <a:pt x="298" y="827"/>
                  </a:cubicBezTo>
                  <a:cubicBezTo>
                    <a:pt x="337" y="846"/>
                    <a:pt x="384" y="855"/>
                    <a:pt x="430" y="855"/>
                  </a:cubicBezTo>
                  <a:cubicBezTo>
                    <a:pt x="467" y="855"/>
                    <a:pt x="504" y="849"/>
                    <a:pt x="536" y="838"/>
                  </a:cubicBezTo>
                  <a:cubicBezTo>
                    <a:pt x="667" y="815"/>
                    <a:pt x="774" y="708"/>
                    <a:pt x="822" y="577"/>
                  </a:cubicBezTo>
                  <a:lnTo>
                    <a:pt x="822" y="565"/>
                  </a:lnTo>
                  <a:cubicBezTo>
                    <a:pt x="846" y="469"/>
                    <a:pt x="846" y="386"/>
                    <a:pt x="822" y="303"/>
                  </a:cubicBezTo>
                  <a:cubicBezTo>
                    <a:pt x="774" y="172"/>
                    <a:pt x="679" y="65"/>
                    <a:pt x="536" y="29"/>
                  </a:cubicBezTo>
                  <a:cubicBezTo>
                    <a:pt x="524" y="29"/>
                    <a:pt x="501" y="29"/>
                    <a:pt x="489" y="5"/>
                  </a:cubicBezTo>
                  <a:cubicBezTo>
                    <a:pt x="468" y="2"/>
                    <a:pt x="446" y="1"/>
                    <a:pt x="4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24"/>
            <p:cNvSpPr/>
            <p:nvPr/>
          </p:nvSpPr>
          <p:spPr>
            <a:xfrm>
              <a:off x="3416475" y="2983725"/>
              <a:ext cx="12525" cy="12075"/>
            </a:xfrm>
            <a:custGeom>
              <a:avLst/>
              <a:gdLst/>
              <a:ahLst/>
              <a:cxnLst/>
              <a:rect l="l" t="t" r="r" b="b"/>
              <a:pathLst>
                <a:path w="501" h="483" extrusionOk="0">
                  <a:moveTo>
                    <a:pt x="264" y="0"/>
                  </a:moveTo>
                  <a:cubicBezTo>
                    <a:pt x="159" y="0"/>
                    <a:pt x="54" y="68"/>
                    <a:pt x="13" y="171"/>
                  </a:cubicBezTo>
                  <a:cubicBezTo>
                    <a:pt x="1" y="207"/>
                    <a:pt x="1" y="255"/>
                    <a:pt x="1" y="290"/>
                  </a:cubicBezTo>
                  <a:cubicBezTo>
                    <a:pt x="1" y="314"/>
                    <a:pt x="13" y="326"/>
                    <a:pt x="13" y="350"/>
                  </a:cubicBezTo>
                  <a:cubicBezTo>
                    <a:pt x="37" y="410"/>
                    <a:pt x="84" y="457"/>
                    <a:pt x="156" y="469"/>
                  </a:cubicBezTo>
                  <a:cubicBezTo>
                    <a:pt x="180" y="469"/>
                    <a:pt x="191" y="469"/>
                    <a:pt x="191" y="481"/>
                  </a:cubicBezTo>
                  <a:cubicBezTo>
                    <a:pt x="201" y="482"/>
                    <a:pt x="210" y="482"/>
                    <a:pt x="219" y="482"/>
                  </a:cubicBezTo>
                  <a:cubicBezTo>
                    <a:pt x="315" y="482"/>
                    <a:pt x="398" y="426"/>
                    <a:pt x="441" y="350"/>
                  </a:cubicBezTo>
                  <a:cubicBezTo>
                    <a:pt x="441" y="326"/>
                    <a:pt x="453" y="326"/>
                    <a:pt x="453" y="314"/>
                  </a:cubicBezTo>
                  <a:cubicBezTo>
                    <a:pt x="501" y="195"/>
                    <a:pt x="441" y="64"/>
                    <a:pt x="322" y="17"/>
                  </a:cubicBezTo>
                  <a:cubicBezTo>
                    <a:pt x="322" y="17"/>
                    <a:pt x="311" y="17"/>
                    <a:pt x="311" y="5"/>
                  </a:cubicBezTo>
                  <a:cubicBezTo>
                    <a:pt x="295" y="2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24"/>
            <p:cNvSpPr/>
            <p:nvPr/>
          </p:nvSpPr>
          <p:spPr>
            <a:xfrm>
              <a:off x="3439400" y="2748675"/>
              <a:ext cx="13125" cy="12125"/>
            </a:xfrm>
            <a:custGeom>
              <a:avLst/>
              <a:gdLst/>
              <a:ahLst/>
              <a:cxnLst/>
              <a:rect l="l" t="t" r="r" b="b"/>
              <a:pathLst>
                <a:path w="525" h="485" extrusionOk="0">
                  <a:moveTo>
                    <a:pt x="267" y="0"/>
                  </a:moveTo>
                  <a:cubicBezTo>
                    <a:pt x="219" y="0"/>
                    <a:pt x="170" y="13"/>
                    <a:pt x="132" y="36"/>
                  </a:cubicBezTo>
                  <a:cubicBezTo>
                    <a:pt x="96" y="60"/>
                    <a:pt x="48" y="108"/>
                    <a:pt x="25" y="167"/>
                  </a:cubicBezTo>
                  <a:cubicBezTo>
                    <a:pt x="1" y="239"/>
                    <a:pt x="13" y="310"/>
                    <a:pt x="60" y="370"/>
                  </a:cubicBezTo>
                  <a:cubicBezTo>
                    <a:pt x="96" y="417"/>
                    <a:pt x="132" y="465"/>
                    <a:pt x="191" y="477"/>
                  </a:cubicBezTo>
                  <a:cubicBezTo>
                    <a:pt x="216" y="482"/>
                    <a:pt x="241" y="485"/>
                    <a:pt x="265" y="485"/>
                  </a:cubicBezTo>
                  <a:cubicBezTo>
                    <a:pt x="300" y="485"/>
                    <a:pt x="335" y="479"/>
                    <a:pt x="370" y="465"/>
                  </a:cubicBezTo>
                  <a:cubicBezTo>
                    <a:pt x="406" y="441"/>
                    <a:pt x="429" y="429"/>
                    <a:pt x="453" y="406"/>
                  </a:cubicBezTo>
                  <a:cubicBezTo>
                    <a:pt x="465" y="370"/>
                    <a:pt x="489" y="346"/>
                    <a:pt x="489" y="310"/>
                  </a:cubicBezTo>
                  <a:cubicBezTo>
                    <a:pt x="525" y="227"/>
                    <a:pt x="489" y="132"/>
                    <a:pt x="429" y="72"/>
                  </a:cubicBezTo>
                  <a:cubicBezTo>
                    <a:pt x="406" y="48"/>
                    <a:pt x="370" y="25"/>
                    <a:pt x="346" y="13"/>
                  </a:cubicBezTo>
                  <a:cubicBezTo>
                    <a:pt x="321" y="4"/>
                    <a:pt x="294" y="0"/>
                    <a:pt x="2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24"/>
            <p:cNvSpPr/>
            <p:nvPr/>
          </p:nvSpPr>
          <p:spPr>
            <a:xfrm>
              <a:off x="3343850" y="2820000"/>
              <a:ext cx="13125" cy="12425"/>
            </a:xfrm>
            <a:custGeom>
              <a:avLst/>
              <a:gdLst/>
              <a:ahLst/>
              <a:cxnLst/>
              <a:rect l="l" t="t" r="r" b="b"/>
              <a:pathLst>
                <a:path w="525" h="497" extrusionOk="0">
                  <a:moveTo>
                    <a:pt x="293" y="0"/>
                  </a:moveTo>
                  <a:cubicBezTo>
                    <a:pt x="185" y="0"/>
                    <a:pt x="65" y="60"/>
                    <a:pt x="25" y="172"/>
                  </a:cubicBezTo>
                  <a:cubicBezTo>
                    <a:pt x="1" y="255"/>
                    <a:pt x="25" y="362"/>
                    <a:pt x="84" y="422"/>
                  </a:cubicBezTo>
                  <a:cubicBezTo>
                    <a:pt x="120" y="458"/>
                    <a:pt x="144" y="470"/>
                    <a:pt x="179" y="482"/>
                  </a:cubicBezTo>
                  <a:cubicBezTo>
                    <a:pt x="207" y="491"/>
                    <a:pt x="234" y="496"/>
                    <a:pt x="261" y="496"/>
                  </a:cubicBezTo>
                  <a:cubicBezTo>
                    <a:pt x="361" y="496"/>
                    <a:pt x="451" y="428"/>
                    <a:pt x="489" y="315"/>
                  </a:cubicBezTo>
                  <a:cubicBezTo>
                    <a:pt x="525" y="243"/>
                    <a:pt x="501" y="184"/>
                    <a:pt x="477" y="124"/>
                  </a:cubicBezTo>
                  <a:cubicBezTo>
                    <a:pt x="441" y="77"/>
                    <a:pt x="406" y="41"/>
                    <a:pt x="346" y="5"/>
                  </a:cubicBezTo>
                  <a:cubicBezTo>
                    <a:pt x="329" y="2"/>
                    <a:pt x="311" y="0"/>
                    <a:pt x="29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4"/>
            <p:cNvSpPr/>
            <p:nvPr/>
          </p:nvSpPr>
          <p:spPr>
            <a:xfrm>
              <a:off x="3509650" y="2342575"/>
              <a:ext cx="14325" cy="12400"/>
            </a:xfrm>
            <a:custGeom>
              <a:avLst/>
              <a:gdLst/>
              <a:ahLst/>
              <a:cxnLst/>
              <a:rect l="l" t="t" r="r" b="b"/>
              <a:pathLst>
                <a:path w="573" h="496" extrusionOk="0">
                  <a:moveTo>
                    <a:pt x="307" y="0"/>
                  </a:moveTo>
                  <a:cubicBezTo>
                    <a:pt x="194" y="0"/>
                    <a:pt x="90" y="68"/>
                    <a:pt x="48" y="171"/>
                  </a:cubicBezTo>
                  <a:cubicBezTo>
                    <a:pt x="1" y="302"/>
                    <a:pt x="84" y="445"/>
                    <a:pt x="215" y="481"/>
                  </a:cubicBezTo>
                  <a:cubicBezTo>
                    <a:pt x="243" y="491"/>
                    <a:pt x="270" y="496"/>
                    <a:pt x="297" y="496"/>
                  </a:cubicBezTo>
                  <a:cubicBezTo>
                    <a:pt x="397" y="496"/>
                    <a:pt x="487" y="429"/>
                    <a:pt x="524" y="326"/>
                  </a:cubicBezTo>
                  <a:cubicBezTo>
                    <a:pt x="572" y="183"/>
                    <a:pt x="501" y="52"/>
                    <a:pt x="358" y="5"/>
                  </a:cubicBezTo>
                  <a:cubicBezTo>
                    <a:pt x="341" y="2"/>
                    <a:pt x="324" y="0"/>
                    <a:pt x="30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4"/>
            <p:cNvSpPr/>
            <p:nvPr/>
          </p:nvSpPr>
          <p:spPr>
            <a:xfrm>
              <a:off x="3414400" y="2157325"/>
              <a:ext cx="14325" cy="12475"/>
            </a:xfrm>
            <a:custGeom>
              <a:avLst/>
              <a:gdLst/>
              <a:ahLst/>
              <a:cxnLst/>
              <a:rect l="l" t="t" r="r" b="b"/>
              <a:pathLst>
                <a:path w="573" h="499" extrusionOk="0">
                  <a:moveTo>
                    <a:pt x="296" y="1"/>
                  </a:moveTo>
                  <a:cubicBezTo>
                    <a:pt x="187" y="1"/>
                    <a:pt x="88" y="76"/>
                    <a:pt x="48" y="176"/>
                  </a:cubicBezTo>
                  <a:cubicBezTo>
                    <a:pt x="1" y="307"/>
                    <a:pt x="84" y="438"/>
                    <a:pt x="215" y="485"/>
                  </a:cubicBezTo>
                  <a:cubicBezTo>
                    <a:pt x="240" y="494"/>
                    <a:pt x="266" y="499"/>
                    <a:pt x="290" y="499"/>
                  </a:cubicBezTo>
                  <a:cubicBezTo>
                    <a:pt x="394" y="499"/>
                    <a:pt x="486" y="424"/>
                    <a:pt x="524" y="319"/>
                  </a:cubicBezTo>
                  <a:cubicBezTo>
                    <a:pt x="572" y="188"/>
                    <a:pt x="501" y="57"/>
                    <a:pt x="358" y="9"/>
                  </a:cubicBezTo>
                  <a:cubicBezTo>
                    <a:pt x="337" y="3"/>
                    <a:pt x="316" y="1"/>
                    <a:pt x="29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24"/>
            <p:cNvSpPr/>
            <p:nvPr/>
          </p:nvSpPr>
          <p:spPr>
            <a:xfrm>
              <a:off x="3460550" y="2080150"/>
              <a:ext cx="12525" cy="12150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226" y="0"/>
                  </a:moveTo>
                  <a:cubicBezTo>
                    <a:pt x="143" y="12"/>
                    <a:pt x="48" y="72"/>
                    <a:pt x="24" y="167"/>
                  </a:cubicBezTo>
                  <a:cubicBezTo>
                    <a:pt x="0" y="191"/>
                    <a:pt x="0" y="215"/>
                    <a:pt x="0" y="250"/>
                  </a:cubicBezTo>
                  <a:cubicBezTo>
                    <a:pt x="0" y="358"/>
                    <a:pt x="60" y="441"/>
                    <a:pt x="167" y="477"/>
                  </a:cubicBezTo>
                  <a:cubicBezTo>
                    <a:pt x="194" y="483"/>
                    <a:pt x="221" y="486"/>
                    <a:pt x="245" y="486"/>
                  </a:cubicBezTo>
                  <a:cubicBezTo>
                    <a:pt x="315" y="486"/>
                    <a:pt x="373" y="461"/>
                    <a:pt x="417" y="417"/>
                  </a:cubicBezTo>
                  <a:cubicBezTo>
                    <a:pt x="453" y="381"/>
                    <a:pt x="464" y="358"/>
                    <a:pt x="476" y="322"/>
                  </a:cubicBezTo>
                  <a:cubicBezTo>
                    <a:pt x="500" y="262"/>
                    <a:pt x="500" y="227"/>
                    <a:pt x="476" y="167"/>
                  </a:cubicBezTo>
                  <a:cubicBezTo>
                    <a:pt x="453" y="84"/>
                    <a:pt x="405" y="36"/>
                    <a:pt x="333" y="12"/>
                  </a:cubicBezTo>
                  <a:cubicBezTo>
                    <a:pt x="298" y="0"/>
                    <a:pt x="262" y="0"/>
                    <a:pt x="22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24"/>
            <p:cNvSpPr/>
            <p:nvPr/>
          </p:nvSpPr>
          <p:spPr>
            <a:xfrm>
              <a:off x="3537325" y="2434925"/>
              <a:ext cx="13725" cy="12725"/>
            </a:xfrm>
            <a:custGeom>
              <a:avLst/>
              <a:gdLst/>
              <a:ahLst/>
              <a:cxnLst/>
              <a:rect l="l" t="t" r="r" b="b"/>
              <a:pathLst>
                <a:path w="549" h="509" extrusionOk="0">
                  <a:moveTo>
                    <a:pt x="282" y="0"/>
                  </a:moveTo>
                  <a:cubicBezTo>
                    <a:pt x="163" y="0"/>
                    <a:pt x="58" y="70"/>
                    <a:pt x="25" y="180"/>
                  </a:cubicBezTo>
                  <a:lnTo>
                    <a:pt x="25" y="204"/>
                  </a:lnTo>
                  <a:cubicBezTo>
                    <a:pt x="1" y="323"/>
                    <a:pt x="60" y="454"/>
                    <a:pt x="191" y="502"/>
                  </a:cubicBezTo>
                  <a:cubicBezTo>
                    <a:pt x="213" y="506"/>
                    <a:pt x="235" y="509"/>
                    <a:pt x="257" y="509"/>
                  </a:cubicBezTo>
                  <a:cubicBezTo>
                    <a:pt x="294" y="509"/>
                    <a:pt x="332" y="501"/>
                    <a:pt x="370" y="478"/>
                  </a:cubicBezTo>
                  <a:cubicBezTo>
                    <a:pt x="430" y="454"/>
                    <a:pt x="477" y="406"/>
                    <a:pt x="501" y="335"/>
                  </a:cubicBezTo>
                  <a:cubicBezTo>
                    <a:pt x="549" y="204"/>
                    <a:pt x="477" y="61"/>
                    <a:pt x="346" y="25"/>
                  </a:cubicBezTo>
                  <a:cubicBezTo>
                    <a:pt x="322" y="25"/>
                    <a:pt x="322" y="25"/>
                    <a:pt x="310" y="2"/>
                  </a:cubicBezTo>
                  <a:cubicBezTo>
                    <a:pt x="301" y="1"/>
                    <a:pt x="292" y="0"/>
                    <a:pt x="28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24"/>
            <p:cNvSpPr/>
            <p:nvPr/>
          </p:nvSpPr>
          <p:spPr>
            <a:xfrm>
              <a:off x="3328975" y="2549325"/>
              <a:ext cx="14025" cy="12525"/>
            </a:xfrm>
            <a:custGeom>
              <a:avLst/>
              <a:gdLst/>
              <a:ahLst/>
              <a:cxnLst/>
              <a:rect l="l" t="t" r="r" b="b"/>
              <a:pathLst>
                <a:path w="561" h="501" extrusionOk="0">
                  <a:moveTo>
                    <a:pt x="289" y="0"/>
                  </a:moveTo>
                  <a:cubicBezTo>
                    <a:pt x="180" y="0"/>
                    <a:pt x="78" y="68"/>
                    <a:pt x="48" y="176"/>
                  </a:cubicBezTo>
                  <a:cubicBezTo>
                    <a:pt x="1" y="307"/>
                    <a:pt x="72" y="450"/>
                    <a:pt x="203" y="486"/>
                  </a:cubicBezTo>
                  <a:cubicBezTo>
                    <a:pt x="233" y="496"/>
                    <a:pt x="263" y="501"/>
                    <a:pt x="291" y="501"/>
                  </a:cubicBezTo>
                  <a:cubicBezTo>
                    <a:pt x="397" y="501"/>
                    <a:pt x="487" y="434"/>
                    <a:pt x="524" y="331"/>
                  </a:cubicBezTo>
                  <a:cubicBezTo>
                    <a:pt x="560" y="188"/>
                    <a:pt x="489" y="57"/>
                    <a:pt x="358" y="10"/>
                  </a:cubicBezTo>
                  <a:cubicBezTo>
                    <a:pt x="335" y="3"/>
                    <a:pt x="312" y="0"/>
                    <a:pt x="28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6" name="Google Shape;3426;p24"/>
          <p:cNvGrpSpPr/>
          <p:nvPr/>
        </p:nvGrpSpPr>
        <p:grpSpPr>
          <a:xfrm rot="10800000" flipH="1">
            <a:off x="6751218" y="-52"/>
            <a:ext cx="2403250" cy="3538711"/>
            <a:chOff x="2525900" y="1699450"/>
            <a:chExt cx="1076050" cy="1584450"/>
          </a:xfrm>
        </p:grpSpPr>
        <p:sp>
          <p:nvSpPr>
            <p:cNvPr id="3427" name="Google Shape;3427;p24"/>
            <p:cNvSpPr/>
            <p:nvPr/>
          </p:nvSpPr>
          <p:spPr>
            <a:xfrm>
              <a:off x="3569775" y="2193250"/>
              <a:ext cx="31875" cy="43775"/>
            </a:xfrm>
            <a:custGeom>
              <a:avLst/>
              <a:gdLst/>
              <a:ahLst/>
              <a:cxnLst/>
              <a:rect l="l" t="t" r="r" b="b"/>
              <a:pathLst>
                <a:path w="1275" h="1751" extrusionOk="0">
                  <a:moveTo>
                    <a:pt x="1275" y="1"/>
                  </a:moveTo>
                  <a:lnTo>
                    <a:pt x="1" y="1691"/>
                  </a:lnTo>
                  <a:lnTo>
                    <a:pt x="275" y="1751"/>
                  </a:lnTo>
                  <a:lnTo>
                    <a:pt x="1275" y="441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24"/>
            <p:cNvSpPr/>
            <p:nvPr/>
          </p:nvSpPr>
          <p:spPr>
            <a:xfrm>
              <a:off x="3486425" y="2241175"/>
              <a:ext cx="85750" cy="108375"/>
            </a:xfrm>
            <a:custGeom>
              <a:avLst/>
              <a:gdLst/>
              <a:ahLst/>
              <a:cxnLst/>
              <a:rect l="l" t="t" r="r" b="b"/>
              <a:pathLst>
                <a:path w="3430" h="4335" extrusionOk="0">
                  <a:moveTo>
                    <a:pt x="3156" y="1"/>
                  </a:moveTo>
                  <a:lnTo>
                    <a:pt x="1" y="4168"/>
                  </a:lnTo>
                  <a:cubicBezTo>
                    <a:pt x="84" y="4204"/>
                    <a:pt x="156" y="4263"/>
                    <a:pt x="203" y="4335"/>
                  </a:cubicBezTo>
                  <a:lnTo>
                    <a:pt x="3430" y="72"/>
                  </a:lnTo>
                  <a:lnTo>
                    <a:pt x="3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4"/>
            <p:cNvSpPr/>
            <p:nvPr/>
          </p:nvSpPr>
          <p:spPr>
            <a:xfrm>
              <a:off x="3361425" y="1699450"/>
              <a:ext cx="240225" cy="42875"/>
            </a:xfrm>
            <a:custGeom>
              <a:avLst/>
              <a:gdLst/>
              <a:ahLst/>
              <a:cxnLst/>
              <a:rect l="l" t="t" r="r" b="b"/>
              <a:pathLst>
                <a:path w="9609" h="1715" extrusionOk="0">
                  <a:moveTo>
                    <a:pt x="9609" y="0"/>
                  </a:moveTo>
                  <a:lnTo>
                    <a:pt x="12" y="1429"/>
                  </a:lnTo>
                  <a:cubicBezTo>
                    <a:pt x="60" y="1524"/>
                    <a:pt x="72" y="1584"/>
                    <a:pt x="36" y="1643"/>
                  </a:cubicBezTo>
                  <a:cubicBezTo>
                    <a:pt x="24" y="1667"/>
                    <a:pt x="12" y="1703"/>
                    <a:pt x="0" y="1715"/>
                  </a:cubicBezTo>
                  <a:lnTo>
                    <a:pt x="9609" y="274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4"/>
            <p:cNvSpPr/>
            <p:nvPr/>
          </p:nvSpPr>
          <p:spPr>
            <a:xfrm>
              <a:off x="3354575" y="1742600"/>
              <a:ext cx="9250" cy="139925"/>
            </a:xfrm>
            <a:custGeom>
              <a:avLst/>
              <a:gdLst/>
              <a:ahLst/>
              <a:cxnLst/>
              <a:rect l="l" t="t" r="r" b="b"/>
              <a:pathLst>
                <a:path w="370" h="5597" extrusionOk="0">
                  <a:moveTo>
                    <a:pt x="274" y="1"/>
                  </a:moveTo>
                  <a:cubicBezTo>
                    <a:pt x="231" y="44"/>
                    <a:pt x="175" y="75"/>
                    <a:pt x="116" y="75"/>
                  </a:cubicBezTo>
                  <a:cubicBezTo>
                    <a:pt x="94" y="75"/>
                    <a:pt x="71" y="70"/>
                    <a:pt x="48" y="60"/>
                  </a:cubicBezTo>
                  <a:cubicBezTo>
                    <a:pt x="36" y="60"/>
                    <a:pt x="12" y="48"/>
                    <a:pt x="0" y="48"/>
                  </a:cubicBezTo>
                  <a:lnTo>
                    <a:pt x="108" y="5597"/>
                  </a:lnTo>
                  <a:cubicBezTo>
                    <a:pt x="171" y="5560"/>
                    <a:pt x="242" y="5545"/>
                    <a:pt x="309" y="5545"/>
                  </a:cubicBezTo>
                  <a:cubicBezTo>
                    <a:pt x="330" y="5545"/>
                    <a:pt x="350" y="5546"/>
                    <a:pt x="370" y="5549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4"/>
            <p:cNvSpPr/>
            <p:nvPr/>
          </p:nvSpPr>
          <p:spPr>
            <a:xfrm>
              <a:off x="3468575" y="1948000"/>
              <a:ext cx="133075" cy="136625"/>
            </a:xfrm>
            <a:custGeom>
              <a:avLst/>
              <a:gdLst/>
              <a:ahLst/>
              <a:cxnLst/>
              <a:rect l="l" t="t" r="r" b="b"/>
              <a:pathLst>
                <a:path w="5323" h="5465" extrusionOk="0">
                  <a:moveTo>
                    <a:pt x="5323" y="0"/>
                  </a:moveTo>
                  <a:lnTo>
                    <a:pt x="1" y="5298"/>
                  </a:lnTo>
                  <a:cubicBezTo>
                    <a:pt x="72" y="5334"/>
                    <a:pt x="132" y="5370"/>
                    <a:pt x="155" y="5453"/>
                  </a:cubicBezTo>
                  <a:cubicBezTo>
                    <a:pt x="179" y="5453"/>
                    <a:pt x="203" y="5453"/>
                    <a:pt x="215" y="5465"/>
                  </a:cubicBezTo>
                  <a:lnTo>
                    <a:pt x="5323" y="369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4"/>
            <p:cNvSpPr/>
            <p:nvPr/>
          </p:nvSpPr>
          <p:spPr>
            <a:xfrm>
              <a:off x="3371850" y="1888750"/>
              <a:ext cx="229800" cy="29200"/>
            </a:xfrm>
            <a:custGeom>
              <a:avLst/>
              <a:gdLst/>
              <a:ahLst/>
              <a:cxnLst/>
              <a:rect l="l" t="t" r="r" b="b"/>
              <a:pathLst>
                <a:path w="9192" h="1168" extrusionOk="0">
                  <a:moveTo>
                    <a:pt x="12" y="1"/>
                  </a:moveTo>
                  <a:cubicBezTo>
                    <a:pt x="24" y="84"/>
                    <a:pt x="24" y="167"/>
                    <a:pt x="0" y="263"/>
                  </a:cubicBezTo>
                  <a:lnTo>
                    <a:pt x="9192" y="1168"/>
                  </a:lnTo>
                  <a:lnTo>
                    <a:pt x="9192" y="89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4"/>
            <p:cNvSpPr/>
            <p:nvPr/>
          </p:nvSpPr>
          <p:spPr>
            <a:xfrm>
              <a:off x="3233425" y="1875350"/>
              <a:ext cx="119375" cy="17900"/>
            </a:xfrm>
            <a:custGeom>
              <a:avLst/>
              <a:gdLst/>
              <a:ahLst/>
              <a:cxnLst/>
              <a:rect l="l" t="t" r="r" b="b"/>
              <a:pathLst>
                <a:path w="4775" h="716" extrusionOk="0">
                  <a:moveTo>
                    <a:pt x="36" y="1"/>
                  </a:moveTo>
                  <a:cubicBezTo>
                    <a:pt x="36" y="84"/>
                    <a:pt x="24" y="156"/>
                    <a:pt x="13" y="215"/>
                  </a:cubicBezTo>
                  <a:cubicBezTo>
                    <a:pt x="13" y="227"/>
                    <a:pt x="1" y="239"/>
                    <a:pt x="1" y="263"/>
                  </a:cubicBezTo>
                  <a:lnTo>
                    <a:pt x="4727" y="715"/>
                  </a:lnTo>
                  <a:cubicBezTo>
                    <a:pt x="4715" y="656"/>
                    <a:pt x="4727" y="584"/>
                    <a:pt x="4739" y="525"/>
                  </a:cubicBezTo>
                  <a:cubicBezTo>
                    <a:pt x="4763" y="501"/>
                    <a:pt x="4763" y="477"/>
                    <a:pt x="4775" y="465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4"/>
            <p:cNvSpPr/>
            <p:nvPr/>
          </p:nvSpPr>
          <p:spPr>
            <a:xfrm>
              <a:off x="3357850" y="1901550"/>
              <a:ext cx="10150" cy="91100"/>
            </a:xfrm>
            <a:custGeom>
              <a:avLst/>
              <a:gdLst/>
              <a:ahLst/>
              <a:cxnLst/>
              <a:rect l="l" t="t" r="r" b="b"/>
              <a:pathLst>
                <a:path w="406" h="3644" extrusionOk="0">
                  <a:moveTo>
                    <a:pt x="0" y="1"/>
                  </a:moveTo>
                  <a:lnTo>
                    <a:pt x="143" y="3620"/>
                  </a:lnTo>
                  <a:cubicBezTo>
                    <a:pt x="175" y="3609"/>
                    <a:pt x="208" y="3604"/>
                    <a:pt x="242" y="3604"/>
                  </a:cubicBezTo>
                  <a:cubicBezTo>
                    <a:pt x="284" y="3604"/>
                    <a:pt x="329" y="3612"/>
                    <a:pt x="381" y="3632"/>
                  </a:cubicBezTo>
                  <a:cubicBezTo>
                    <a:pt x="393" y="3632"/>
                    <a:pt x="393" y="3644"/>
                    <a:pt x="405" y="3644"/>
                  </a:cubicBezTo>
                  <a:lnTo>
                    <a:pt x="274" y="24"/>
                  </a:lnTo>
                  <a:cubicBezTo>
                    <a:pt x="242" y="35"/>
                    <a:pt x="205" y="41"/>
                    <a:pt x="168" y="41"/>
                  </a:cubicBezTo>
                  <a:cubicBezTo>
                    <a:pt x="122" y="41"/>
                    <a:pt x="75" y="32"/>
                    <a:pt x="36" y="13"/>
                  </a:cubicBezTo>
                  <a:cubicBezTo>
                    <a:pt x="24" y="13"/>
                    <a:pt x="24" y="13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4"/>
            <p:cNvSpPr/>
            <p:nvPr/>
          </p:nvSpPr>
          <p:spPr>
            <a:xfrm>
              <a:off x="3391475" y="2086400"/>
              <a:ext cx="73250" cy="83675"/>
            </a:xfrm>
            <a:custGeom>
              <a:avLst/>
              <a:gdLst/>
              <a:ahLst/>
              <a:cxnLst/>
              <a:rect l="l" t="t" r="r" b="b"/>
              <a:pathLst>
                <a:path w="2930" h="3347" extrusionOk="0">
                  <a:moveTo>
                    <a:pt x="2763" y="0"/>
                  </a:moveTo>
                  <a:lnTo>
                    <a:pt x="1" y="3191"/>
                  </a:lnTo>
                  <a:cubicBezTo>
                    <a:pt x="72" y="3227"/>
                    <a:pt x="144" y="3287"/>
                    <a:pt x="203" y="3346"/>
                  </a:cubicBezTo>
                  <a:lnTo>
                    <a:pt x="2930" y="227"/>
                  </a:lnTo>
                  <a:cubicBezTo>
                    <a:pt x="2846" y="191"/>
                    <a:pt x="2763" y="108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4"/>
            <p:cNvSpPr/>
            <p:nvPr/>
          </p:nvSpPr>
          <p:spPr>
            <a:xfrm>
              <a:off x="3226875" y="1884000"/>
              <a:ext cx="132200" cy="113425"/>
            </a:xfrm>
            <a:custGeom>
              <a:avLst/>
              <a:gdLst/>
              <a:ahLst/>
              <a:cxnLst/>
              <a:rect l="l" t="t" r="r" b="b"/>
              <a:pathLst>
                <a:path w="5288" h="4537" extrusionOk="0">
                  <a:moveTo>
                    <a:pt x="191" y="0"/>
                  </a:moveTo>
                  <a:cubicBezTo>
                    <a:pt x="155" y="72"/>
                    <a:pt x="84" y="131"/>
                    <a:pt x="1" y="191"/>
                  </a:cubicBezTo>
                  <a:lnTo>
                    <a:pt x="5097" y="4536"/>
                  </a:lnTo>
                  <a:cubicBezTo>
                    <a:pt x="5156" y="4453"/>
                    <a:pt x="5216" y="4394"/>
                    <a:pt x="5287" y="434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4"/>
            <p:cNvSpPr/>
            <p:nvPr/>
          </p:nvSpPr>
          <p:spPr>
            <a:xfrm>
              <a:off x="3370650" y="2004850"/>
              <a:ext cx="95275" cy="79500"/>
            </a:xfrm>
            <a:custGeom>
              <a:avLst/>
              <a:gdLst/>
              <a:ahLst/>
              <a:cxnLst/>
              <a:rect l="l" t="t" r="r" b="b"/>
              <a:pathLst>
                <a:path w="3811" h="3180" extrusionOk="0">
                  <a:moveTo>
                    <a:pt x="131" y="0"/>
                  </a:moveTo>
                  <a:lnTo>
                    <a:pt x="131" y="24"/>
                  </a:lnTo>
                  <a:cubicBezTo>
                    <a:pt x="96" y="107"/>
                    <a:pt x="60" y="167"/>
                    <a:pt x="0" y="226"/>
                  </a:cubicBezTo>
                  <a:lnTo>
                    <a:pt x="3620" y="3179"/>
                  </a:lnTo>
                  <a:cubicBezTo>
                    <a:pt x="3644" y="3084"/>
                    <a:pt x="3715" y="3024"/>
                    <a:pt x="3810" y="301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4"/>
            <p:cNvSpPr/>
            <p:nvPr/>
          </p:nvSpPr>
          <p:spPr>
            <a:xfrm>
              <a:off x="3470950" y="2084325"/>
              <a:ext cx="130700" cy="76500"/>
            </a:xfrm>
            <a:custGeom>
              <a:avLst/>
              <a:gdLst/>
              <a:ahLst/>
              <a:cxnLst/>
              <a:rect l="l" t="t" r="r" b="b"/>
              <a:pathLst>
                <a:path w="5228" h="3060" extrusionOk="0">
                  <a:moveTo>
                    <a:pt x="60" y="0"/>
                  </a:moveTo>
                  <a:cubicBezTo>
                    <a:pt x="84" y="36"/>
                    <a:pt x="84" y="95"/>
                    <a:pt x="60" y="155"/>
                  </a:cubicBezTo>
                  <a:cubicBezTo>
                    <a:pt x="48" y="191"/>
                    <a:pt x="37" y="238"/>
                    <a:pt x="1" y="250"/>
                  </a:cubicBezTo>
                  <a:lnTo>
                    <a:pt x="5228" y="3060"/>
                  </a:lnTo>
                  <a:lnTo>
                    <a:pt x="5228" y="2762"/>
                  </a:lnTo>
                  <a:lnTo>
                    <a:pt x="120" y="12"/>
                  </a:lnTo>
                  <a:cubicBezTo>
                    <a:pt x="108" y="0"/>
                    <a:pt x="96" y="0"/>
                    <a:pt x="6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4"/>
            <p:cNvSpPr/>
            <p:nvPr/>
          </p:nvSpPr>
          <p:spPr>
            <a:xfrm>
              <a:off x="3403100" y="2193850"/>
              <a:ext cx="198550" cy="56575"/>
            </a:xfrm>
            <a:custGeom>
              <a:avLst/>
              <a:gdLst/>
              <a:ahLst/>
              <a:cxnLst/>
              <a:rect l="l" t="t" r="r" b="b"/>
              <a:pathLst>
                <a:path w="7942" h="2263" extrusionOk="0">
                  <a:moveTo>
                    <a:pt x="60" y="1"/>
                  </a:moveTo>
                  <a:cubicBezTo>
                    <a:pt x="36" y="96"/>
                    <a:pt x="24" y="167"/>
                    <a:pt x="0" y="263"/>
                  </a:cubicBezTo>
                  <a:lnTo>
                    <a:pt x="6489" y="1894"/>
                  </a:lnTo>
                  <a:lnTo>
                    <a:pt x="6763" y="1965"/>
                  </a:lnTo>
                  <a:lnTo>
                    <a:pt x="7942" y="2263"/>
                  </a:lnTo>
                  <a:lnTo>
                    <a:pt x="7942" y="2001"/>
                  </a:lnTo>
                  <a:lnTo>
                    <a:pt x="6942" y="1751"/>
                  </a:lnTo>
                  <a:lnTo>
                    <a:pt x="6668" y="16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4"/>
            <p:cNvSpPr/>
            <p:nvPr/>
          </p:nvSpPr>
          <p:spPr>
            <a:xfrm>
              <a:off x="3388800" y="2213200"/>
              <a:ext cx="90825" cy="135150"/>
            </a:xfrm>
            <a:custGeom>
              <a:avLst/>
              <a:gdLst/>
              <a:ahLst/>
              <a:cxnLst/>
              <a:rect l="l" t="t" r="r" b="b"/>
              <a:pathLst>
                <a:path w="3633" h="5406" extrusionOk="0">
                  <a:moveTo>
                    <a:pt x="227" y="0"/>
                  </a:moveTo>
                  <a:cubicBezTo>
                    <a:pt x="155" y="60"/>
                    <a:pt x="96" y="108"/>
                    <a:pt x="1" y="155"/>
                  </a:cubicBezTo>
                  <a:lnTo>
                    <a:pt x="3406" y="5406"/>
                  </a:lnTo>
                  <a:cubicBezTo>
                    <a:pt x="3465" y="5346"/>
                    <a:pt x="3549" y="5299"/>
                    <a:pt x="3632" y="5275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4"/>
            <p:cNvSpPr/>
            <p:nvPr/>
          </p:nvSpPr>
          <p:spPr>
            <a:xfrm>
              <a:off x="3534650" y="2440025"/>
              <a:ext cx="66700" cy="103600"/>
            </a:xfrm>
            <a:custGeom>
              <a:avLst/>
              <a:gdLst/>
              <a:ahLst/>
              <a:cxnLst/>
              <a:rect l="l" t="t" r="r" b="b"/>
              <a:pathLst>
                <a:path w="2668" h="4144" extrusionOk="0">
                  <a:moveTo>
                    <a:pt x="120" y="0"/>
                  </a:moveTo>
                  <a:lnTo>
                    <a:pt x="1" y="71"/>
                  </a:lnTo>
                  <a:lnTo>
                    <a:pt x="2668" y="4143"/>
                  </a:lnTo>
                  <a:lnTo>
                    <a:pt x="2668" y="3667"/>
                  </a:lnTo>
                  <a:lnTo>
                    <a:pt x="453" y="298"/>
                  </a:lnTo>
                  <a:cubicBezTo>
                    <a:pt x="429" y="304"/>
                    <a:pt x="403" y="307"/>
                    <a:pt x="374" y="307"/>
                  </a:cubicBezTo>
                  <a:cubicBezTo>
                    <a:pt x="346" y="307"/>
                    <a:pt x="316" y="304"/>
                    <a:pt x="286" y="298"/>
                  </a:cubicBezTo>
                  <a:cubicBezTo>
                    <a:pt x="167" y="250"/>
                    <a:pt x="96" y="131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4"/>
            <p:cNvSpPr/>
            <p:nvPr/>
          </p:nvSpPr>
          <p:spPr>
            <a:xfrm>
              <a:off x="3484950" y="2361725"/>
              <a:ext cx="52100" cy="74450"/>
            </a:xfrm>
            <a:custGeom>
              <a:avLst/>
              <a:gdLst/>
              <a:ahLst/>
              <a:cxnLst/>
              <a:rect l="l" t="t" r="r" b="b"/>
              <a:pathLst>
                <a:path w="2084" h="2978" extrusionOk="0">
                  <a:moveTo>
                    <a:pt x="239" y="1"/>
                  </a:moveTo>
                  <a:cubicBezTo>
                    <a:pt x="155" y="72"/>
                    <a:pt x="84" y="132"/>
                    <a:pt x="0" y="155"/>
                  </a:cubicBezTo>
                  <a:lnTo>
                    <a:pt x="1858" y="2977"/>
                  </a:lnTo>
                  <a:lnTo>
                    <a:pt x="2084" y="283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4"/>
            <p:cNvSpPr/>
            <p:nvPr/>
          </p:nvSpPr>
          <p:spPr>
            <a:xfrm>
              <a:off x="3359925" y="2364100"/>
              <a:ext cx="122675" cy="183700"/>
            </a:xfrm>
            <a:custGeom>
              <a:avLst/>
              <a:gdLst/>
              <a:ahLst/>
              <a:cxnLst/>
              <a:rect l="l" t="t" r="r" b="b"/>
              <a:pathLst>
                <a:path w="4907" h="7348" extrusionOk="0">
                  <a:moveTo>
                    <a:pt x="4656" y="1"/>
                  </a:moveTo>
                  <a:lnTo>
                    <a:pt x="1" y="7347"/>
                  </a:lnTo>
                  <a:lnTo>
                    <a:pt x="537" y="7002"/>
                  </a:lnTo>
                  <a:lnTo>
                    <a:pt x="4894" y="120"/>
                  </a:lnTo>
                  <a:cubicBezTo>
                    <a:pt x="4906" y="96"/>
                    <a:pt x="4906" y="84"/>
                    <a:pt x="4906" y="72"/>
                  </a:cubicBezTo>
                  <a:cubicBezTo>
                    <a:pt x="4859" y="72"/>
                    <a:pt x="4823" y="72"/>
                    <a:pt x="4775" y="60"/>
                  </a:cubicBezTo>
                  <a:cubicBezTo>
                    <a:pt x="4728" y="37"/>
                    <a:pt x="4704" y="25"/>
                    <a:pt x="465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4"/>
            <p:cNvSpPr/>
            <p:nvPr/>
          </p:nvSpPr>
          <p:spPr>
            <a:xfrm>
              <a:off x="3403975" y="2657300"/>
              <a:ext cx="46175" cy="92900"/>
            </a:xfrm>
            <a:custGeom>
              <a:avLst/>
              <a:gdLst/>
              <a:ahLst/>
              <a:cxnLst/>
              <a:rect l="l" t="t" r="r" b="b"/>
              <a:pathLst>
                <a:path w="1847" h="3716" extrusionOk="0">
                  <a:moveTo>
                    <a:pt x="275" y="1"/>
                  </a:moveTo>
                  <a:lnTo>
                    <a:pt x="1" y="36"/>
                  </a:lnTo>
                  <a:lnTo>
                    <a:pt x="1549" y="3691"/>
                  </a:lnTo>
                  <a:cubicBezTo>
                    <a:pt x="1593" y="3665"/>
                    <a:pt x="1651" y="3651"/>
                    <a:pt x="1708" y="3651"/>
                  </a:cubicBezTo>
                  <a:cubicBezTo>
                    <a:pt x="1727" y="3651"/>
                    <a:pt x="1745" y="3653"/>
                    <a:pt x="1763" y="3656"/>
                  </a:cubicBezTo>
                  <a:cubicBezTo>
                    <a:pt x="1799" y="3668"/>
                    <a:pt x="1834" y="3691"/>
                    <a:pt x="1846" y="3715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4"/>
            <p:cNvSpPr/>
            <p:nvPr/>
          </p:nvSpPr>
          <p:spPr>
            <a:xfrm>
              <a:off x="3447750" y="2756725"/>
              <a:ext cx="63125" cy="139325"/>
            </a:xfrm>
            <a:custGeom>
              <a:avLst/>
              <a:gdLst/>
              <a:ahLst/>
              <a:cxnLst/>
              <a:rect l="l" t="t" r="r" b="b"/>
              <a:pathLst>
                <a:path w="2525" h="5573" extrusionOk="0">
                  <a:moveTo>
                    <a:pt x="214" y="0"/>
                  </a:moveTo>
                  <a:lnTo>
                    <a:pt x="119" y="84"/>
                  </a:lnTo>
                  <a:cubicBezTo>
                    <a:pt x="95" y="107"/>
                    <a:pt x="72" y="131"/>
                    <a:pt x="36" y="143"/>
                  </a:cubicBezTo>
                  <a:lnTo>
                    <a:pt x="0" y="167"/>
                  </a:lnTo>
                  <a:lnTo>
                    <a:pt x="2286" y="5572"/>
                  </a:lnTo>
                  <a:cubicBezTo>
                    <a:pt x="2358" y="5513"/>
                    <a:pt x="2441" y="5477"/>
                    <a:pt x="2524" y="5465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4"/>
            <p:cNvSpPr/>
            <p:nvPr/>
          </p:nvSpPr>
          <p:spPr>
            <a:xfrm>
              <a:off x="3360525" y="2551625"/>
              <a:ext cx="47650" cy="100650"/>
            </a:xfrm>
            <a:custGeom>
              <a:avLst/>
              <a:gdLst/>
              <a:ahLst/>
              <a:cxnLst/>
              <a:rect l="l" t="t" r="r" b="b"/>
              <a:pathLst>
                <a:path w="1906" h="4026" extrusionOk="0">
                  <a:moveTo>
                    <a:pt x="227" y="1"/>
                  </a:moveTo>
                  <a:lnTo>
                    <a:pt x="1" y="144"/>
                  </a:lnTo>
                  <a:lnTo>
                    <a:pt x="1644" y="4025"/>
                  </a:lnTo>
                  <a:lnTo>
                    <a:pt x="1906" y="398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4"/>
            <p:cNvSpPr/>
            <p:nvPr/>
          </p:nvSpPr>
          <p:spPr>
            <a:xfrm>
              <a:off x="3125375" y="2390600"/>
              <a:ext cx="476275" cy="313150"/>
            </a:xfrm>
            <a:custGeom>
              <a:avLst/>
              <a:gdLst/>
              <a:ahLst/>
              <a:cxnLst/>
              <a:rect l="l" t="t" r="r" b="b"/>
              <a:pathLst>
                <a:path w="19051" h="12526" extrusionOk="0">
                  <a:moveTo>
                    <a:pt x="19051" y="1"/>
                  </a:moveTo>
                  <a:lnTo>
                    <a:pt x="16455" y="1691"/>
                  </a:lnTo>
                  <a:lnTo>
                    <a:pt x="16241" y="1834"/>
                  </a:lnTo>
                  <a:lnTo>
                    <a:pt x="9907" y="5942"/>
                  </a:lnTo>
                  <a:lnTo>
                    <a:pt x="9371" y="6287"/>
                  </a:lnTo>
                  <a:lnTo>
                    <a:pt x="1" y="12395"/>
                  </a:lnTo>
                  <a:cubicBezTo>
                    <a:pt x="48" y="12431"/>
                    <a:pt x="72" y="12478"/>
                    <a:pt x="108" y="12526"/>
                  </a:cubicBezTo>
                  <a:lnTo>
                    <a:pt x="358" y="12478"/>
                  </a:lnTo>
                  <a:lnTo>
                    <a:pt x="9407" y="6597"/>
                  </a:lnTo>
                  <a:lnTo>
                    <a:pt x="9633" y="6454"/>
                  </a:lnTo>
                  <a:lnTo>
                    <a:pt x="16384" y="2060"/>
                  </a:lnTo>
                  <a:lnTo>
                    <a:pt x="16503" y="1989"/>
                  </a:lnTo>
                  <a:lnTo>
                    <a:pt x="16503" y="1977"/>
                  </a:lnTo>
                  <a:cubicBezTo>
                    <a:pt x="16533" y="1877"/>
                    <a:pt x="16622" y="1802"/>
                    <a:pt x="16720" y="1802"/>
                  </a:cubicBezTo>
                  <a:cubicBezTo>
                    <a:pt x="16739" y="1802"/>
                    <a:pt x="16758" y="1805"/>
                    <a:pt x="16777" y="1810"/>
                  </a:cubicBezTo>
                  <a:lnTo>
                    <a:pt x="19051" y="322"/>
                  </a:lnTo>
                  <a:lnTo>
                    <a:pt x="190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4"/>
            <p:cNvSpPr/>
            <p:nvPr/>
          </p:nvSpPr>
          <p:spPr>
            <a:xfrm>
              <a:off x="3128050" y="2615625"/>
              <a:ext cx="473900" cy="94675"/>
            </a:xfrm>
            <a:custGeom>
              <a:avLst/>
              <a:gdLst/>
              <a:ahLst/>
              <a:cxnLst/>
              <a:rect l="l" t="t" r="r" b="b"/>
              <a:pathLst>
                <a:path w="18956" h="3787" extrusionOk="0">
                  <a:moveTo>
                    <a:pt x="18956" y="1"/>
                  </a:moveTo>
                  <a:lnTo>
                    <a:pt x="11216" y="1441"/>
                  </a:lnTo>
                  <a:lnTo>
                    <a:pt x="10955" y="1489"/>
                  </a:lnTo>
                  <a:lnTo>
                    <a:pt x="251" y="3477"/>
                  </a:lnTo>
                  <a:lnTo>
                    <a:pt x="1" y="3525"/>
                  </a:lnTo>
                  <a:cubicBezTo>
                    <a:pt x="25" y="3596"/>
                    <a:pt x="37" y="3704"/>
                    <a:pt x="25" y="3787"/>
                  </a:cubicBezTo>
                  <a:lnTo>
                    <a:pt x="11062" y="1739"/>
                  </a:lnTo>
                  <a:lnTo>
                    <a:pt x="11324" y="1691"/>
                  </a:lnTo>
                  <a:lnTo>
                    <a:pt x="18956" y="263"/>
                  </a:lnTo>
                  <a:lnTo>
                    <a:pt x="189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4"/>
            <p:cNvSpPr/>
            <p:nvPr/>
          </p:nvSpPr>
          <p:spPr>
            <a:xfrm>
              <a:off x="3117650" y="2716825"/>
              <a:ext cx="74725" cy="262575"/>
            </a:xfrm>
            <a:custGeom>
              <a:avLst/>
              <a:gdLst/>
              <a:ahLst/>
              <a:cxnLst/>
              <a:rect l="l" t="t" r="r" b="b"/>
              <a:pathLst>
                <a:path w="2989" h="10503" extrusionOk="0">
                  <a:moveTo>
                    <a:pt x="250" y="1"/>
                  </a:moveTo>
                  <a:cubicBezTo>
                    <a:pt x="188" y="32"/>
                    <a:pt x="109" y="63"/>
                    <a:pt x="34" y="63"/>
                  </a:cubicBezTo>
                  <a:cubicBezTo>
                    <a:pt x="23" y="63"/>
                    <a:pt x="11" y="62"/>
                    <a:pt x="0" y="60"/>
                  </a:cubicBezTo>
                  <a:lnTo>
                    <a:pt x="0" y="60"/>
                  </a:lnTo>
                  <a:lnTo>
                    <a:pt x="2739" y="10502"/>
                  </a:lnTo>
                  <a:cubicBezTo>
                    <a:pt x="2810" y="10454"/>
                    <a:pt x="2905" y="10431"/>
                    <a:pt x="2989" y="10419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4"/>
            <p:cNvSpPr/>
            <p:nvPr/>
          </p:nvSpPr>
          <p:spPr>
            <a:xfrm>
              <a:off x="3207525" y="2947525"/>
              <a:ext cx="153325" cy="44675"/>
            </a:xfrm>
            <a:custGeom>
              <a:avLst/>
              <a:gdLst/>
              <a:ahLst/>
              <a:cxnLst/>
              <a:rect l="l" t="t" r="r" b="b"/>
              <a:pathLst>
                <a:path w="6133" h="1787" extrusionOk="0">
                  <a:moveTo>
                    <a:pt x="5859" y="0"/>
                  </a:moveTo>
                  <a:lnTo>
                    <a:pt x="1" y="1524"/>
                  </a:lnTo>
                  <a:cubicBezTo>
                    <a:pt x="48" y="1607"/>
                    <a:pt x="60" y="1691"/>
                    <a:pt x="60" y="1786"/>
                  </a:cubicBezTo>
                  <a:lnTo>
                    <a:pt x="6132" y="191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4"/>
            <p:cNvSpPr/>
            <p:nvPr/>
          </p:nvSpPr>
          <p:spPr>
            <a:xfrm>
              <a:off x="3362025" y="2909125"/>
              <a:ext cx="138425" cy="40800"/>
            </a:xfrm>
            <a:custGeom>
              <a:avLst/>
              <a:gdLst/>
              <a:ahLst/>
              <a:cxnLst/>
              <a:rect l="l" t="t" r="r" b="b"/>
              <a:pathLst>
                <a:path w="5537" h="1632" extrusionOk="0">
                  <a:moveTo>
                    <a:pt x="5465" y="0"/>
                  </a:moveTo>
                  <a:lnTo>
                    <a:pt x="0" y="1429"/>
                  </a:lnTo>
                  <a:lnTo>
                    <a:pt x="286" y="1631"/>
                  </a:lnTo>
                  <a:lnTo>
                    <a:pt x="5489" y="262"/>
                  </a:lnTo>
                  <a:lnTo>
                    <a:pt x="5537" y="238"/>
                  </a:lnTo>
                  <a:cubicBezTo>
                    <a:pt x="5489" y="155"/>
                    <a:pt x="5477" y="84"/>
                    <a:pt x="546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4"/>
            <p:cNvSpPr/>
            <p:nvPr/>
          </p:nvSpPr>
          <p:spPr>
            <a:xfrm>
              <a:off x="3281950" y="2758200"/>
              <a:ext cx="167000" cy="126825"/>
            </a:xfrm>
            <a:custGeom>
              <a:avLst/>
              <a:gdLst/>
              <a:ahLst/>
              <a:cxnLst/>
              <a:rect l="l" t="t" r="r" b="b"/>
              <a:pathLst>
                <a:path w="6680" h="5073" extrusionOk="0">
                  <a:moveTo>
                    <a:pt x="6370" y="1"/>
                  </a:moveTo>
                  <a:lnTo>
                    <a:pt x="2965" y="2608"/>
                  </a:lnTo>
                  <a:cubicBezTo>
                    <a:pt x="2977" y="2656"/>
                    <a:pt x="3001" y="2727"/>
                    <a:pt x="2965" y="2787"/>
                  </a:cubicBezTo>
                  <a:cubicBezTo>
                    <a:pt x="2927" y="2900"/>
                    <a:pt x="2837" y="2968"/>
                    <a:pt x="2737" y="2968"/>
                  </a:cubicBezTo>
                  <a:cubicBezTo>
                    <a:pt x="2710" y="2968"/>
                    <a:pt x="2683" y="2963"/>
                    <a:pt x="2655" y="2954"/>
                  </a:cubicBezTo>
                  <a:cubicBezTo>
                    <a:pt x="2608" y="2942"/>
                    <a:pt x="2584" y="2930"/>
                    <a:pt x="2560" y="2894"/>
                  </a:cubicBezTo>
                  <a:lnTo>
                    <a:pt x="0" y="4859"/>
                  </a:lnTo>
                  <a:cubicBezTo>
                    <a:pt x="72" y="4906"/>
                    <a:pt x="131" y="4978"/>
                    <a:pt x="179" y="5073"/>
                  </a:cubicBezTo>
                  <a:lnTo>
                    <a:pt x="6644" y="132"/>
                  </a:lnTo>
                  <a:lnTo>
                    <a:pt x="6680" y="96"/>
                  </a:lnTo>
                  <a:lnTo>
                    <a:pt x="6680" y="96"/>
                  </a:lnTo>
                  <a:cubicBezTo>
                    <a:pt x="6647" y="116"/>
                    <a:pt x="6618" y="125"/>
                    <a:pt x="6586" y="125"/>
                  </a:cubicBezTo>
                  <a:cubicBezTo>
                    <a:pt x="6561" y="125"/>
                    <a:pt x="6533" y="119"/>
                    <a:pt x="6501" y="108"/>
                  </a:cubicBezTo>
                  <a:cubicBezTo>
                    <a:pt x="6442" y="96"/>
                    <a:pt x="6406" y="48"/>
                    <a:pt x="637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4"/>
            <p:cNvSpPr/>
            <p:nvPr/>
          </p:nvSpPr>
          <p:spPr>
            <a:xfrm>
              <a:off x="3450725" y="2635275"/>
              <a:ext cx="150925" cy="123850"/>
            </a:xfrm>
            <a:custGeom>
              <a:avLst/>
              <a:gdLst/>
              <a:ahLst/>
              <a:cxnLst/>
              <a:rect l="l" t="t" r="r" b="b"/>
              <a:pathLst>
                <a:path w="6037" h="4954" extrusionOk="0">
                  <a:moveTo>
                    <a:pt x="6037" y="1"/>
                  </a:moveTo>
                  <a:lnTo>
                    <a:pt x="0" y="4632"/>
                  </a:lnTo>
                  <a:cubicBezTo>
                    <a:pt x="60" y="4668"/>
                    <a:pt x="72" y="4775"/>
                    <a:pt x="36" y="4870"/>
                  </a:cubicBezTo>
                  <a:lnTo>
                    <a:pt x="0" y="4953"/>
                  </a:lnTo>
                  <a:lnTo>
                    <a:pt x="0" y="4953"/>
                  </a:lnTo>
                  <a:lnTo>
                    <a:pt x="95" y="4882"/>
                  </a:lnTo>
                  <a:lnTo>
                    <a:pt x="6037" y="322"/>
                  </a:lnTo>
                  <a:lnTo>
                    <a:pt x="60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4"/>
            <p:cNvSpPr/>
            <p:nvPr/>
          </p:nvSpPr>
          <p:spPr>
            <a:xfrm>
              <a:off x="3516800" y="2698375"/>
              <a:ext cx="84850" cy="197675"/>
            </a:xfrm>
            <a:custGeom>
              <a:avLst/>
              <a:gdLst/>
              <a:ahLst/>
              <a:cxnLst/>
              <a:rect l="l" t="t" r="r" b="b"/>
              <a:pathLst>
                <a:path w="3394" h="7907" extrusionOk="0">
                  <a:moveTo>
                    <a:pt x="3394" y="1"/>
                  </a:moveTo>
                  <a:lnTo>
                    <a:pt x="0" y="7799"/>
                  </a:lnTo>
                  <a:cubicBezTo>
                    <a:pt x="12" y="7799"/>
                    <a:pt x="48" y="7811"/>
                    <a:pt x="60" y="7811"/>
                  </a:cubicBezTo>
                  <a:cubicBezTo>
                    <a:pt x="119" y="7835"/>
                    <a:pt x="179" y="7883"/>
                    <a:pt x="238" y="7906"/>
                  </a:cubicBezTo>
                  <a:lnTo>
                    <a:pt x="3394" y="667"/>
                  </a:lnTo>
                  <a:lnTo>
                    <a:pt x="3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4"/>
            <p:cNvSpPr/>
            <p:nvPr/>
          </p:nvSpPr>
          <p:spPr>
            <a:xfrm>
              <a:off x="3517700" y="2919250"/>
              <a:ext cx="83950" cy="148250"/>
            </a:xfrm>
            <a:custGeom>
              <a:avLst/>
              <a:gdLst/>
              <a:ahLst/>
              <a:cxnLst/>
              <a:rect l="l" t="t" r="r" b="b"/>
              <a:pathLst>
                <a:path w="3358" h="5930" extrusionOk="0">
                  <a:moveTo>
                    <a:pt x="238" y="0"/>
                  </a:moveTo>
                  <a:cubicBezTo>
                    <a:pt x="155" y="60"/>
                    <a:pt x="83" y="95"/>
                    <a:pt x="0" y="131"/>
                  </a:cubicBezTo>
                  <a:lnTo>
                    <a:pt x="3358" y="5929"/>
                  </a:lnTo>
                  <a:lnTo>
                    <a:pt x="3358" y="5394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4"/>
            <p:cNvSpPr/>
            <p:nvPr/>
          </p:nvSpPr>
          <p:spPr>
            <a:xfrm>
              <a:off x="3421550" y="2991875"/>
              <a:ext cx="180100" cy="133375"/>
            </a:xfrm>
            <a:custGeom>
              <a:avLst/>
              <a:gdLst/>
              <a:ahLst/>
              <a:cxnLst/>
              <a:rect l="l" t="t" r="r" b="b"/>
              <a:pathLst>
                <a:path w="7204" h="5335" extrusionOk="0">
                  <a:moveTo>
                    <a:pt x="250" y="0"/>
                  </a:moveTo>
                  <a:cubicBezTo>
                    <a:pt x="221" y="110"/>
                    <a:pt x="141" y="161"/>
                    <a:pt x="53" y="161"/>
                  </a:cubicBezTo>
                  <a:cubicBezTo>
                    <a:pt x="36" y="161"/>
                    <a:pt x="18" y="159"/>
                    <a:pt x="0" y="155"/>
                  </a:cubicBezTo>
                  <a:lnTo>
                    <a:pt x="0" y="155"/>
                  </a:lnTo>
                  <a:lnTo>
                    <a:pt x="7204" y="5334"/>
                  </a:lnTo>
                  <a:lnTo>
                    <a:pt x="7204" y="500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4"/>
            <p:cNvSpPr/>
            <p:nvPr/>
          </p:nvSpPr>
          <p:spPr>
            <a:xfrm>
              <a:off x="3415600" y="299127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48" y="0"/>
                  </a:moveTo>
                  <a:lnTo>
                    <a:pt x="0" y="12"/>
                  </a:lnTo>
                  <a:lnTo>
                    <a:pt x="60" y="60"/>
                  </a:lnTo>
                  <a:cubicBezTo>
                    <a:pt x="48" y="48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4"/>
            <p:cNvSpPr/>
            <p:nvPr/>
          </p:nvSpPr>
          <p:spPr>
            <a:xfrm>
              <a:off x="3283125" y="2890950"/>
              <a:ext cx="131900" cy="96475"/>
            </a:xfrm>
            <a:custGeom>
              <a:avLst/>
              <a:gdLst/>
              <a:ahLst/>
              <a:cxnLst/>
              <a:rect l="l" t="t" r="r" b="b"/>
              <a:pathLst>
                <a:path w="5276" h="3859" extrusionOk="0">
                  <a:moveTo>
                    <a:pt x="132" y="1"/>
                  </a:moveTo>
                  <a:cubicBezTo>
                    <a:pt x="132" y="13"/>
                    <a:pt x="132" y="25"/>
                    <a:pt x="120" y="37"/>
                  </a:cubicBezTo>
                  <a:cubicBezTo>
                    <a:pt x="96" y="108"/>
                    <a:pt x="60" y="168"/>
                    <a:pt x="1" y="227"/>
                  </a:cubicBezTo>
                  <a:lnTo>
                    <a:pt x="2811" y="2251"/>
                  </a:lnTo>
                  <a:lnTo>
                    <a:pt x="3097" y="2454"/>
                  </a:lnTo>
                  <a:lnTo>
                    <a:pt x="5061" y="3859"/>
                  </a:lnTo>
                  <a:lnTo>
                    <a:pt x="5275" y="3680"/>
                  </a:lnTo>
                  <a:lnTo>
                    <a:pt x="3430" y="2346"/>
                  </a:lnTo>
                  <a:lnTo>
                    <a:pt x="3156" y="2168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4"/>
            <p:cNvSpPr/>
            <p:nvPr/>
          </p:nvSpPr>
          <p:spPr>
            <a:xfrm>
              <a:off x="3303375" y="2915075"/>
              <a:ext cx="202425" cy="165525"/>
            </a:xfrm>
            <a:custGeom>
              <a:avLst/>
              <a:gdLst/>
              <a:ahLst/>
              <a:cxnLst/>
              <a:rect l="l" t="t" r="r" b="b"/>
              <a:pathLst>
                <a:path w="8097" h="6621" extrusionOk="0">
                  <a:moveTo>
                    <a:pt x="7883" y="0"/>
                  </a:moveTo>
                  <a:lnTo>
                    <a:pt x="7835" y="24"/>
                  </a:lnTo>
                  <a:lnTo>
                    <a:pt x="4489" y="2739"/>
                  </a:lnTo>
                  <a:lnTo>
                    <a:pt x="4287" y="2917"/>
                  </a:lnTo>
                  <a:lnTo>
                    <a:pt x="1" y="6370"/>
                  </a:lnTo>
                  <a:lnTo>
                    <a:pt x="84" y="6430"/>
                  </a:lnTo>
                  <a:lnTo>
                    <a:pt x="96" y="6442"/>
                  </a:lnTo>
                  <a:lnTo>
                    <a:pt x="120" y="6454"/>
                  </a:lnTo>
                  <a:lnTo>
                    <a:pt x="132" y="6477"/>
                  </a:lnTo>
                  <a:lnTo>
                    <a:pt x="132" y="6489"/>
                  </a:lnTo>
                  <a:lnTo>
                    <a:pt x="132" y="6501"/>
                  </a:lnTo>
                  <a:lnTo>
                    <a:pt x="132" y="6513"/>
                  </a:lnTo>
                  <a:lnTo>
                    <a:pt x="132" y="6549"/>
                  </a:lnTo>
                  <a:lnTo>
                    <a:pt x="143" y="6620"/>
                  </a:lnTo>
                  <a:lnTo>
                    <a:pt x="4525" y="3108"/>
                  </a:lnTo>
                  <a:lnTo>
                    <a:pt x="4549" y="3084"/>
                  </a:lnTo>
                  <a:cubicBezTo>
                    <a:pt x="4537" y="3036"/>
                    <a:pt x="4549" y="3001"/>
                    <a:pt x="4561" y="2965"/>
                  </a:cubicBezTo>
                  <a:cubicBezTo>
                    <a:pt x="4601" y="2865"/>
                    <a:pt x="4700" y="2790"/>
                    <a:pt x="4815" y="2790"/>
                  </a:cubicBezTo>
                  <a:cubicBezTo>
                    <a:pt x="4837" y="2790"/>
                    <a:pt x="4859" y="2793"/>
                    <a:pt x="4882" y="2798"/>
                  </a:cubicBezTo>
                  <a:cubicBezTo>
                    <a:pt x="4882" y="2798"/>
                    <a:pt x="4894" y="2798"/>
                    <a:pt x="4894" y="2810"/>
                  </a:cubicBezTo>
                  <a:lnTo>
                    <a:pt x="8097" y="238"/>
                  </a:lnTo>
                  <a:cubicBezTo>
                    <a:pt x="7990" y="143"/>
                    <a:pt x="7930" y="72"/>
                    <a:pt x="788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4"/>
            <p:cNvSpPr/>
            <p:nvPr/>
          </p:nvSpPr>
          <p:spPr>
            <a:xfrm>
              <a:off x="2964350" y="3075800"/>
              <a:ext cx="335475" cy="51225"/>
            </a:xfrm>
            <a:custGeom>
              <a:avLst/>
              <a:gdLst/>
              <a:ahLst/>
              <a:cxnLst/>
              <a:rect l="l" t="t" r="r" b="b"/>
              <a:pathLst>
                <a:path w="13419" h="2049" extrusionOk="0">
                  <a:moveTo>
                    <a:pt x="13204" y="1"/>
                  </a:moveTo>
                  <a:lnTo>
                    <a:pt x="0" y="1810"/>
                  </a:lnTo>
                  <a:cubicBezTo>
                    <a:pt x="24" y="1870"/>
                    <a:pt x="36" y="1941"/>
                    <a:pt x="60" y="2025"/>
                  </a:cubicBezTo>
                  <a:lnTo>
                    <a:pt x="203" y="2049"/>
                  </a:lnTo>
                  <a:lnTo>
                    <a:pt x="13419" y="239"/>
                  </a:lnTo>
                  <a:lnTo>
                    <a:pt x="13407" y="156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4"/>
            <p:cNvSpPr/>
            <p:nvPr/>
          </p:nvSpPr>
          <p:spPr>
            <a:xfrm>
              <a:off x="3202475" y="2999600"/>
              <a:ext cx="102700" cy="80400"/>
            </a:xfrm>
            <a:custGeom>
              <a:avLst/>
              <a:gdLst/>
              <a:ahLst/>
              <a:cxnLst/>
              <a:rect l="l" t="t" r="r" b="b"/>
              <a:pathLst>
                <a:path w="4108" h="3216" extrusionOk="0">
                  <a:moveTo>
                    <a:pt x="4061" y="3007"/>
                  </a:moveTo>
                  <a:lnTo>
                    <a:pt x="4108" y="3037"/>
                  </a:lnTo>
                  <a:cubicBezTo>
                    <a:pt x="4092" y="3021"/>
                    <a:pt x="4077" y="3012"/>
                    <a:pt x="4061" y="3007"/>
                  </a:cubicBezTo>
                  <a:close/>
                  <a:moveTo>
                    <a:pt x="179" y="1"/>
                  </a:moveTo>
                  <a:cubicBezTo>
                    <a:pt x="131" y="72"/>
                    <a:pt x="72" y="144"/>
                    <a:pt x="0" y="191"/>
                  </a:cubicBezTo>
                  <a:lnTo>
                    <a:pt x="3679" y="3049"/>
                  </a:lnTo>
                  <a:lnTo>
                    <a:pt x="3882" y="3215"/>
                  </a:lnTo>
                  <a:lnTo>
                    <a:pt x="3882" y="3144"/>
                  </a:lnTo>
                  <a:cubicBezTo>
                    <a:pt x="3870" y="3073"/>
                    <a:pt x="3929" y="3013"/>
                    <a:pt x="4001" y="3001"/>
                  </a:cubicBezTo>
                  <a:cubicBezTo>
                    <a:pt x="4021" y="3001"/>
                    <a:pt x="4041" y="3001"/>
                    <a:pt x="4061" y="3007"/>
                  </a:cubicBezTo>
                  <a:lnTo>
                    <a:pt x="4061" y="3007"/>
                  </a:lnTo>
                  <a:lnTo>
                    <a:pt x="4013" y="2977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4"/>
            <p:cNvSpPr/>
            <p:nvPr/>
          </p:nvSpPr>
          <p:spPr>
            <a:xfrm>
              <a:off x="3299500" y="3073725"/>
              <a:ext cx="22050" cy="129200"/>
            </a:xfrm>
            <a:custGeom>
              <a:avLst/>
              <a:gdLst/>
              <a:ahLst/>
              <a:cxnLst/>
              <a:rect l="l" t="t" r="r" b="b"/>
              <a:pathLst>
                <a:path w="882" h="5168" extrusionOk="0">
                  <a:moveTo>
                    <a:pt x="120" y="0"/>
                  </a:moveTo>
                  <a:cubicBezTo>
                    <a:pt x="48" y="24"/>
                    <a:pt x="1" y="84"/>
                    <a:pt x="1" y="155"/>
                  </a:cubicBezTo>
                  <a:lnTo>
                    <a:pt x="1" y="215"/>
                  </a:lnTo>
                  <a:lnTo>
                    <a:pt x="13" y="286"/>
                  </a:lnTo>
                  <a:lnTo>
                    <a:pt x="608" y="5108"/>
                  </a:lnTo>
                  <a:lnTo>
                    <a:pt x="882" y="5168"/>
                  </a:lnTo>
                  <a:lnTo>
                    <a:pt x="263" y="179"/>
                  </a:lnTo>
                  <a:lnTo>
                    <a:pt x="275" y="155"/>
                  </a:lnTo>
                  <a:lnTo>
                    <a:pt x="275" y="131"/>
                  </a:lnTo>
                  <a:lnTo>
                    <a:pt x="275" y="108"/>
                  </a:lnTo>
                  <a:lnTo>
                    <a:pt x="275" y="96"/>
                  </a:lnTo>
                  <a:lnTo>
                    <a:pt x="275" y="84"/>
                  </a:lnTo>
                  <a:cubicBezTo>
                    <a:pt x="275" y="84"/>
                    <a:pt x="275" y="60"/>
                    <a:pt x="251" y="60"/>
                  </a:cubicBezTo>
                  <a:lnTo>
                    <a:pt x="239" y="48"/>
                  </a:lnTo>
                  <a:lnTo>
                    <a:pt x="227" y="36"/>
                  </a:lnTo>
                  <a:cubicBezTo>
                    <a:pt x="191" y="24"/>
                    <a:pt x="167" y="0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4"/>
            <p:cNvSpPr/>
            <p:nvPr/>
          </p:nvSpPr>
          <p:spPr>
            <a:xfrm>
              <a:off x="3315575" y="3209450"/>
              <a:ext cx="16100" cy="73850"/>
            </a:xfrm>
            <a:custGeom>
              <a:avLst/>
              <a:gdLst/>
              <a:ahLst/>
              <a:cxnLst/>
              <a:rect l="l" t="t" r="r" b="b"/>
              <a:pathLst>
                <a:path w="644" h="2954" extrusionOk="0">
                  <a:moveTo>
                    <a:pt x="1" y="1"/>
                  </a:moveTo>
                  <a:lnTo>
                    <a:pt x="370" y="2953"/>
                  </a:lnTo>
                  <a:lnTo>
                    <a:pt x="644" y="2953"/>
                  </a:lnTo>
                  <a:lnTo>
                    <a:pt x="286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4"/>
            <p:cNvSpPr/>
            <p:nvPr/>
          </p:nvSpPr>
          <p:spPr>
            <a:xfrm>
              <a:off x="3552525" y="3258875"/>
              <a:ext cx="3300" cy="2100"/>
            </a:xfrm>
            <a:custGeom>
              <a:avLst/>
              <a:gdLst/>
              <a:ahLst/>
              <a:cxnLst/>
              <a:rect l="l" t="t" r="r" b="b"/>
              <a:pathLst>
                <a:path w="132" h="84" extrusionOk="0">
                  <a:moveTo>
                    <a:pt x="36" y="0"/>
                  </a:moveTo>
                  <a:cubicBezTo>
                    <a:pt x="12" y="24"/>
                    <a:pt x="0" y="60"/>
                    <a:pt x="0" y="83"/>
                  </a:cubicBezTo>
                  <a:cubicBezTo>
                    <a:pt x="60" y="83"/>
                    <a:pt x="107" y="60"/>
                    <a:pt x="131" y="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4"/>
            <p:cNvSpPr/>
            <p:nvPr/>
          </p:nvSpPr>
          <p:spPr>
            <a:xfrm>
              <a:off x="2964650" y="3126400"/>
              <a:ext cx="548300" cy="125650"/>
            </a:xfrm>
            <a:custGeom>
              <a:avLst/>
              <a:gdLst/>
              <a:ahLst/>
              <a:cxnLst/>
              <a:rect l="l" t="t" r="r" b="b"/>
              <a:pathLst>
                <a:path w="21932" h="5026" extrusionOk="0">
                  <a:moveTo>
                    <a:pt x="48" y="1"/>
                  </a:moveTo>
                  <a:cubicBezTo>
                    <a:pt x="48" y="72"/>
                    <a:pt x="48" y="144"/>
                    <a:pt x="12" y="215"/>
                  </a:cubicBezTo>
                  <a:cubicBezTo>
                    <a:pt x="12" y="239"/>
                    <a:pt x="0" y="251"/>
                    <a:pt x="0" y="251"/>
                  </a:cubicBezTo>
                  <a:lnTo>
                    <a:pt x="14038" y="3323"/>
                  </a:lnTo>
                  <a:lnTo>
                    <a:pt x="14300" y="3382"/>
                  </a:lnTo>
                  <a:lnTo>
                    <a:pt x="21896" y="5025"/>
                  </a:lnTo>
                  <a:cubicBezTo>
                    <a:pt x="21896" y="4942"/>
                    <a:pt x="21908" y="4847"/>
                    <a:pt x="21932" y="4763"/>
                  </a:cubicBezTo>
                  <a:lnTo>
                    <a:pt x="14276" y="3096"/>
                  </a:lnTo>
                  <a:lnTo>
                    <a:pt x="14002" y="3037"/>
                  </a:lnTo>
                  <a:lnTo>
                    <a:pt x="191" y="25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4"/>
            <p:cNvSpPr/>
            <p:nvPr/>
          </p:nvSpPr>
          <p:spPr>
            <a:xfrm>
              <a:off x="3553400" y="3252025"/>
              <a:ext cx="48250" cy="16400"/>
            </a:xfrm>
            <a:custGeom>
              <a:avLst/>
              <a:gdLst/>
              <a:ahLst/>
              <a:cxnLst/>
              <a:rect l="l" t="t" r="r" b="b"/>
              <a:pathLst>
                <a:path w="1930" h="656" extrusionOk="0">
                  <a:moveTo>
                    <a:pt x="37" y="0"/>
                  </a:moveTo>
                  <a:cubicBezTo>
                    <a:pt x="37" y="95"/>
                    <a:pt x="25" y="179"/>
                    <a:pt x="1" y="274"/>
                  </a:cubicBezTo>
                  <a:lnTo>
                    <a:pt x="84" y="286"/>
                  </a:lnTo>
                  <a:lnTo>
                    <a:pt x="1930" y="655"/>
                  </a:lnTo>
                  <a:lnTo>
                    <a:pt x="1930" y="38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4"/>
            <p:cNvSpPr/>
            <p:nvPr/>
          </p:nvSpPr>
          <p:spPr>
            <a:xfrm>
              <a:off x="3481375" y="3258875"/>
              <a:ext cx="35150" cy="24425"/>
            </a:xfrm>
            <a:custGeom>
              <a:avLst/>
              <a:gdLst/>
              <a:ahLst/>
              <a:cxnLst/>
              <a:rect l="l" t="t" r="r" b="b"/>
              <a:pathLst>
                <a:path w="1406" h="977" extrusionOk="0">
                  <a:moveTo>
                    <a:pt x="1286" y="0"/>
                  </a:moveTo>
                  <a:lnTo>
                    <a:pt x="1" y="976"/>
                  </a:lnTo>
                  <a:lnTo>
                    <a:pt x="441" y="976"/>
                  </a:lnTo>
                  <a:lnTo>
                    <a:pt x="1405" y="238"/>
                  </a:lnTo>
                  <a:cubicBezTo>
                    <a:pt x="1346" y="167"/>
                    <a:pt x="1310" y="83"/>
                    <a:pt x="128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4"/>
            <p:cNvSpPr/>
            <p:nvPr/>
          </p:nvSpPr>
          <p:spPr>
            <a:xfrm>
              <a:off x="3544475" y="3190100"/>
              <a:ext cx="57175" cy="49150"/>
            </a:xfrm>
            <a:custGeom>
              <a:avLst/>
              <a:gdLst/>
              <a:ahLst/>
              <a:cxnLst/>
              <a:rect l="l" t="t" r="r" b="b"/>
              <a:pathLst>
                <a:path w="2287" h="1966" extrusionOk="0">
                  <a:moveTo>
                    <a:pt x="2287" y="1"/>
                  </a:moveTo>
                  <a:lnTo>
                    <a:pt x="1" y="1763"/>
                  </a:lnTo>
                  <a:cubicBezTo>
                    <a:pt x="72" y="1822"/>
                    <a:pt x="144" y="1882"/>
                    <a:pt x="203" y="1965"/>
                  </a:cubicBezTo>
                  <a:lnTo>
                    <a:pt x="2287" y="334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4"/>
            <p:cNvSpPr/>
            <p:nvPr/>
          </p:nvSpPr>
          <p:spPr>
            <a:xfrm>
              <a:off x="2569050" y="3051400"/>
              <a:ext cx="368525" cy="75325"/>
            </a:xfrm>
            <a:custGeom>
              <a:avLst/>
              <a:gdLst/>
              <a:ahLst/>
              <a:cxnLst/>
              <a:rect l="l" t="t" r="r" b="b"/>
              <a:pathLst>
                <a:path w="14741" h="3013" extrusionOk="0">
                  <a:moveTo>
                    <a:pt x="48" y="0"/>
                  </a:moveTo>
                  <a:cubicBezTo>
                    <a:pt x="48" y="84"/>
                    <a:pt x="37" y="167"/>
                    <a:pt x="1" y="239"/>
                  </a:cubicBezTo>
                  <a:lnTo>
                    <a:pt x="1" y="286"/>
                  </a:lnTo>
                  <a:lnTo>
                    <a:pt x="14681" y="3013"/>
                  </a:lnTo>
                  <a:cubicBezTo>
                    <a:pt x="14681" y="2953"/>
                    <a:pt x="14693" y="2894"/>
                    <a:pt x="14705" y="2834"/>
                  </a:cubicBezTo>
                  <a:cubicBezTo>
                    <a:pt x="14729" y="2798"/>
                    <a:pt x="14729" y="2775"/>
                    <a:pt x="14741" y="2739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4"/>
            <p:cNvSpPr/>
            <p:nvPr/>
          </p:nvSpPr>
          <p:spPr>
            <a:xfrm>
              <a:off x="2951550" y="3140400"/>
              <a:ext cx="46750" cy="143500"/>
            </a:xfrm>
            <a:custGeom>
              <a:avLst/>
              <a:gdLst/>
              <a:ahLst/>
              <a:cxnLst/>
              <a:rect l="l" t="t" r="r" b="b"/>
              <a:pathLst>
                <a:path w="1870" h="5740" extrusionOk="0">
                  <a:moveTo>
                    <a:pt x="262" y="0"/>
                  </a:moveTo>
                  <a:cubicBezTo>
                    <a:pt x="179" y="48"/>
                    <a:pt x="96" y="60"/>
                    <a:pt x="0" y="84"/>
                  </a:cubicBezTo>
                  <a:lnTo>
                    <a:pt x="1596" y="5739"/>
                  </a:lnTo>
                  <a:lnTo>
                    <a:pt x="1870" y="573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4"/>
            <p:cNvSpPr/>
            <p:nvPr/>
          </p:nvSpPr>
          <p:spPr>
            <a:xfrm>
              <a:off x="2657175" y="3196350"/>
              <a:ext cx="8050" cy="86950"/>
            </a:xfrm>
            <a:custGeom>
              <a:avLst/>
              <a:gdLst/>
              <a:ahLst/>
              <a:cxnLst/>
              <a:rect l="l" t="t" r="r" b="b"/>
              <a:pathLst>
                <a:path w="322" h="3478" extrusionOk="0">
                  <a:moveTo>
                    <a:pt x="143" y="1"/>
                  </a:moveTo>
                  <a:cubicBezTo>
                    <a:pt x="95" y="13"/>
                    <a:pt x="60" y="60"/>
                    <a:pt x="60" y="120"/>
                  </a:cubicBezTo>
                  <a:lnTo>
                    <a:pt x="0" y="3477"/>
                  </a:lnTo>
                  <a:lnTo>
                    <a:pt x="274" y="3477"/>
                  </a:lnTo>
                  <a:lnTo>
                    <a:pt x="322" y="227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4"/>
            <p:cNvSpPr/>
            <p:nvPr/>
          </p:nvSpPr>
          <p:spPr>
            <a:xfrm>
              <a:off x="2560125" y="3065400"/>
              <a:ext cx="178625" cy="217900"/>
            </a:xfrm>
            <a:custGeom>
              <a:avLst/>
              <a:gdLst/>
              <a:ahLst/>
              <a:cxnLst/>
              <a:rect l="l" t="t" r="r" b="b"/>
              <a:pathLst>
                <a:path w="7145" h="8716" extrusionOk="0">
                  <a:moveTo>
                    <a:pt x="215" y="0"/>
                  </a:moveTo>
                  <a:cubicBezTo>
                    <a:pt x="155" y="60"/>
                    <a:pt x="72" y="119"/>
                    <a:pt x="1" y="167"/>
                  </a:cubicBezTo>
                  <a:lnTo>
                    <a:pt x="4037" y="5227"/>
                  </a:lnTo>
                  <a:lnTo>
                    <a:pt x="4215" y="5441"/>
                  </a:lnTo>
                  <a:lnTo>
                    <a:pt x="6811" y="8715"/>
                  </a:lnTo>
                  <a:lnTo>
                    <a:pt x="7144" y="87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4"/>
            <p:cNvSpPr/>
            <p:nvPr/>
          </p:nvSpPr>
          <p:spPr>
            <a:xfrm>
              <a:off x="3512025" y="3231250"/>
              <a:ext cx="42000" cy="42050"/>
            </a:xfrm>
            <a:custGeom>
              <a:avLst/>
              <a:gdLst/>
              <a:ahLst/>
              <a:cxnLst/>
              <a:rect l="l" t="t" r="r" b="b"/>
              <a:pathLst>
                <a:path w="1680" h="1682" extrusionOk="0">
                  <a:moveTo>
                    <a:pt x="834" y="1"/>
                  </a:moveTo>
                  <a:cubicBezTo>
                    <a:pt x="481" y="1"/>
                    <a:pt x="154" y="237"/>
                    <a:pt x="48" y="581"/>
                  </a:cubicBezTo>
                  <a:cubicBezTo>
                    <a:pt x="13" y="676"/>
                    <a:pt x="1" y="760"/>
                    <a:pt x="1" y="843"/>
                  </a:cubicBezTo>
                  <a:cubicBezTo>
                    <a:pt x="13" y="926"/>
                    <a:pt x="25" y="1010"/>
                    <a:pt x="48" y="1105"/>
                  </a:cubicBezTo>
                  <a:cubicBezTo>
                    <a:pt x="72" y="1188"/>
                    <a:pt x="120" y="1272"/>
                    <a:pt x="168" y="1343"/>
                  </a:cubicBezTo>
                  <a:cubicBezTo>
                    <a:pt x="263" y="1474"/>
                    <a:pt x="406" y="1581"/>
                    <a:pt x="584" y="1641"/>
                  </a:cubicBezTo>
                  <a:cubicBezTo>
                    <a:pt x="668" y="1669"/>
                    <a:pt x="754" y="1682"/>
                    <a:pt x="839" y="1682"/>
                  </a:cubicBezTo>
                  <a:cubicBezTo>
                    <a:pt x="1157" y="1682"/>
                    <a:pt x="1467" y="1498"/>
                    <a:pt x="1608" y="1188"/>
                  </a:cubicBezTo>
                  <a:cubicBezTo>
                    <a:pt x="1620" y="1165"/>
                    <a:pt x="1632" y="1129"/>
                    <a:pt x="1632" y="1105"/>
                  </a:cubicBezTo>
                  <a:cubicBezTo>
                    <a:pt x="1668" y="1010"/>
                    <a:pt x="1680" y="926"/>
                    <a:pt x="1680" y="831"/>
                  </a:cubicBezTo>
                  <a:cubicBezTo>
                    <a:pt x="1680" y="641"/>
                    <a:pt x="1608" y="462"/>
                    <a:pt x="1489" y="319"/>
                  </a:cubicBezTo>
                  <a:cubicBezTo>
                    <a:pt x="1430" y="236"/>
                    <a:pt x="1370" y="176"/>
                    <a:pt x="1275" y="129"/>
                  </a:cubicBezTo>
                  <a:lnTo>
                    <a:pt x="1096" y="45"/>
                  </a:lnTo>
                  <a:cubicBezTo>
                    <a:pt x="1009" y="15"/>
                    <a:pt x="921" y="1"/>
                    <a:pt x="83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4"/>
            <p:cNvSpPr/>
            <p:nvPr/>
          </p:nvSpPr>
          <p:spPr>
            <a:xfrm>
              <a:off x="3341175" y="2161300"/>
              <a:ext cx="64025" cy="59775"/>
            </a:xfrm>
            <a:custGeom>
              <a:avLst/>
              <a:gdLst/>
              <a:ahLst/>
              <a:cxnLst/>
              <a:rect l="l" t="t" r="r" b="b"/>
              <a:pathLst>
                <a:path w="2561" h="2391" extrusionOk="0">
                  <a:moveTo>
                    <a:pt x="1350" y="0"/>
                  </a:moveTo>
                  <a:cubicBezTo>
                    <a:pt x="840" y="0"/>
                    <a:pt x="366" y="323"/>
                    <a:pt x="191" y="826"/>
                  </a:cubicBezTo>
                  <a:cubicBezTo>
                    <a:pt x="1" y="1457"/>
                    <a:pt x="346" y="2124"/>
                    <a:pt x="965" y="2338"/>
                  </a:cubicBezTo>
                  <a:cubicBezTo>
                    <a:pt x="1084" y="2374"/>
                    <a:pt x="1204" y="2391"/>
                    <a:pt x="1323" y="2391"/>
                  </a:cubicBezTo>
                  <a:cubicBezTo>
                    <a:pt x="1525" y="2391"/>
                    <a:pt x="1721" y="2341"/>
                    <a:pt x="1894" y="2243"/>
                  </a:cubicBezTo>
                  <a:cubicBezTo>
                    <a:pt x="1965" y="2196"/>
                    <a:pt x="2037" y="2148"/>
                    <a:pt x="2120" y="2100"/>
                  </a:cubicBezTo>
                  <a:cubicBezTo>
                    <a:pt x="2275" y="1957"/>
                    <a:pt x="2418" y="1779"/>
                    <a:pt x="2477" y="1565"/>
                  </a:cubicBezTo>
                  <a:cubicBezTo>
                    <a:pt x="2501" y="1469"/>
                    <a:pt x="2513" y="1386"/>
                    <a:pt x="2537" y="1303"/>
                  </a:cubicBezTo>
                  <a:cubicBezTo>
                    <a:pt x="2561" y="969"/>
                    <a:pt x="2441" y="612"/>
                    <a:pt x="2203" y="374"/>
                  </a:cubicBezTo>
                  <a:cubicBezTo>
                    <a:pt x="2144" y="314"/>
                    <a:pt x="2072" y="255"/>
                    <a:pt x="2001" y="207"/>
                  </a:cubicBezTo>
                  <a:cubicBezTo>
                    <a:pt x="1906" y="148"/>
                    <a:pt x="1799" y="100"/>
                    <a:pt x="1703" y="52"/>
                  </a:cubicBezTo>
                  <a:cubicBezTo>
                    <a:pt x="1586" y="17"/>
                    <a:pt x="1467" y="0"/>
                    <a:pt x="135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4"/>
            <p:cNvSpPr/>
            <p:nvPr/>
          </p:nvSpPr>
          <p:spPr>
            <a:xfrm>
              <a:off x="3201575" y="1860600"/>
              <a:ext cx="32475" cy="30475"/>
            </a:xfrm>
            <a:custGeom>
              <a:avLst/>
              <a:gdLst/>
              <a:ahLst/>
              <a:cxnLst/>
              <a:rect l="l" t="t" r="r" b="b"/>
              <a:pathLst>
                <a:path w="1299" h="1219" extrusionOk="0">
                  <a:moveTo>
                    <a:pt x="690" y="0"/>
                  </a:moveTo>
                  <a:cubicBezTo>
                    <a:pt x="433" y="0"/>
                    <a:pt x="194" y="164"/>
                    <a:pt x="108" y="412"/>
                  </a:cubicBezTo>
                  <a:cubicBezTo>
                    <a:pt x="1" y="746"/>
                    <a:pt x="179" y="1091"/>
                    <a:pt x="501" y="1186"/>
                  </a:cubicBezTo>
                  <a:cubicBezTo>
                    <a:pt x="564" y="1207"/>
                    <a:pt x="630" y="1218"/>
                    <a:pt x="694" y="1218"/>
                  </a:cubicBezTo>
                  <a:cubicBezTo>
                    <a:pt x="809" y="1218"/>
                    <a:pt x="921" y="1184"/>
                    <a:pt x="1013" y="1115"/>
                  </a:cubicBezTo>
                  <a:cubicBezTo>
                    <a:pt x="1108" y="1091"/>
                    <a:pt x="1167" y="1020"/>
                    <a:pt x="1215" y="936"/>
                  </a:cubicBezTo>
                  <a:lnTo>
                    <a:pt x="1251" y="853"/>
                  </a:lnTo>
                  <a:cubicBezTo>
                    <a:pt x="1251" y="829"/>
                    <a:pt x="1275" y="817"/>
                    <a:pt x="1275" y="805"/>
                  </a:cubicBezTo>
                  <a:cubicBezTo>
                    <a:pt x="1298" y="722"/>
                    <a:pt x="1298" y="650"/>
                    <a:pt x="1298" y="579"/>
                  </a:cubicBezTo>
                  <a:cubicBezTo>
                    <a:pt x="1287" y="329"/>
                    <a:pt x="1120" y="103"/>
                    <a:pt x="882" y="31"/>
                  </a:cubicBezTo>
                  <a:cubicBezTo>
                    <a:pt x="818" y="10"/>
                    <a:pt x="753" y="0"/>
                    <a:pt x="6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4"/>
            <p:cNvSpPr/>
            <p:nvPr/>
          </p:nvSpPr>
          <p:spPr>
            <a:xfrm>
              <a:off x="3351600" y="1734200"/>
              <a:ext cx="11625" cy="10025"/>
            </a:xfrm>
            <a:custGeom>
              <a:avLst/>
              <a:gdLst/>
              <a:ahLst/>
              <a:cxnLst/>
              <a:rect l="l" t="t" r="r" b="b"/>
              <a:pathLst>
                <a:path w="465" h="401" extrusionOk="0">
                  <a:moveTo>
                    <a:pt x="223" y="0"/>
                  </a:moveTo>
                  <a:cubicBezTo>
                    <a:pt x="135" y="0"/>
                    <a:pt x="62" y="62"/>
                    <a:pt x="24" y="146"/>
                  </a:cubicBezTo>
                  <a:cubicBezTo>
                    <a:pt x="0" y="230"/>
                    <a:pt x="24" y="337"/>
                    <a:pt x="119" y="384"/>
                  </a:cubicBezTo>
                  <a:cubicBezTo>
                    <a:pt x="131" y="396"/>
                    <a:pt x="155" y="396"/>
                    <a:pt x="167" y="396"/>
                  </a:cubicBezTo>
                  <a:cubicBezTo>
                    <a:pt x="186" y="399"/>
                    <a:pt x="205" y="400"/>
                    <a:pt x="223" y="400"/>
                  </a:cubicBezTo>
                  <a:cubicBezTo>
                    <a:pt x="287" y="400"/>
                    <a:pt x="347" y="383"/>
                    <a:pt x="393" y="337"/>
                  </a:cubicBezTo>
                  <a:cubicBezTo>
                    <a:pt x="405" y="325"/>
                    <a:pt x="429" y="289"/>
                    <a:pt x="429" y="265"/>
                  </a:cubicBezTo>
                  <a:cubicBezTo>
                    <a:pt x="465" y="206"/>
                    <a:pt x="453" y="134"/>
                    <a:pt x="405" y="87"/>
                  </a:cubicBezTo>
                  <a:cubicBezTo>
                    <a:pt x="369" y="51"/>
                    <a:pt x="346" y="27"/>
                    <a:pt x="298" y="15"/>
                  </a:cubicBezTo>
                  <a:cubicBezTo>
                    <a:pt x="272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4"/>
            <p:cNvSpPr/>
            <p:nvPr/>
          </p:nvSpPr>
          <p:spPr>
            <a:xfrm>
              <a:off x="2525900" y="3030750"/>
              <a:ext cx="45275" cy="41925"/>
            </a:xfrm>
            <a:custGeom>
              <a:avLst/>
              <a:gdLst/>
              <a:ahLst/>
              <a:cxnLst/>
              <a:rect l="l" t="t" r="r" b="b"/>
              <a:pathLst>
                <a:path w="1811" h="1677" extrusionOk="0">
                  <a:moveTo>
                    <a:pt x="954" y="0"/>
                  </a:moveTo>
                  <a:cubicBezTo>
                    <a:pt x="592" y="0"/>
                    <a:pt x="261" y="230"/>
                    <a:pt x="155" y="576"/>
                  </a:cubicBezTo>
                  <a:cubicBezTo>
                    <a:pt x="0" y="1005"/>
                    <a:pt x="262" y="1493"/>
                    <a:pt x="691" y="1636"/>
                  </a:cubicBezTo>
                  <a:cubicBezTo>
                    <a:pt x="780" y="1663"/>
                    <a:pt x="870" y="1676"/>
                    <a:pt x="957" y="1676"/>
                  </a:cubicBezTo>
                  <a:cubicBezTo>
                    <a:pt x="1103" y="1676"/>
                    <a:pt x="1243" y="1639"/>
                    <a:pt x="1370" y="1565"/>
                  </a:cubicBezTo>
                  <a:cubicBezTo>
                    <a:pt x="1453" y="1517"/>
                    <a:pt x="1524" y="1457"/>
                    <a:pt x="1584" y="1398"/>
                  </a:cubicBezTo>
                  <a:cubicBezTo>
                    <a:pt x="1644" y="1303"/>
                    <a:pt x="1691" y="1219"/>
                    <a:pt x="1727" y="1112"/>
                  </a:cubicBezTo>
                  <a:cubicBezTo>
                    <a:pt x="1727" y="1112"/>
                    <a:pt x="1727" y="1100"/>
                    <a:pt x="1751" y="1100"/>
                  </a:cubicBezTo>
                  <a:cubicBezTo>
                    <a:pt x="1774" y="1029"/>
                    <a:pt x="1786" y="934"/>
                    <a:pt x="1786" y="862"/>
                  </a:cubicBezTo>
                  <a:cubicBezTo>
                    <a:pt x="1810" y="505"/>
                    <a:pt x="1572" y="160"/>
                    <a:pt x="1215" y="41"/>
                  </a:cubicBezTo>
                  <a:cubicBezTo>
                    <a:pt x="1128" y="13"/>
                    <a:pt x="1040" y="0"/>
                    <a:pt x="95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4"/>
            <p:cNvSpPr/>
            <p:nvPr/>
          </p:nvSpPr>
          <p:spPr>
            <a:xfrm>
              <a:off x="2935775" y="3112575"/>
              <a:ext cx="30375" cy="29925"/>
            </a:xfrm>
            <a:custGeom>
              <a:avLst/>
              <a:gdLst/>
              <a:ahLst/>
              <a:cxnLst/>
              <a:rect l="l" t="t" r="r" b="b"/>
              <a:pathLst>
                <a:path w="1215" h="1197" extrusionOk="0">
                  <a:moveTo>
                    <a:pt x="616" y="0"/>
                  </a:moveTo>
                  <a:cubicBezTo>
                    <a:pt x="393" y="0"/>
                    <a:pt x="187" y="131"/>
                    <a:pt x="84" y="328"/>
                  </a:cubicBezTo>
                  <a:cubicBezTo>
                    <a:pt x="72" y="363"/>
                    <a:pt x="60" y="387"/>
                    <a:pt x="60" y="411"/>
                  </a:cubicBezTo>
                  <a:cubicBezTo>
                    <a:pt x="24" y="459"/>
                    <a:pt x="12" y="518"/>
                    <a:pt x="12" y="578"/>
                  </a:cubicBezTo>
                  <a:cubicBezTo>
                    <a:pt x="0" y="840"/>
                    <a:pt x="155" y="1066"/>
                    <a:pt x="429" y="1161"/>
                  </a:cubicBezTo>
                  <a:cubicBezTo>
                    <a:pt x="500" y="1197"/>
                    <a:pt x="572" y="1197"/>
                    <a:pt x="655" y="1197"/>
                  </a:cubicBezTo>
                  <a:cubicBezTo>
                    <a:pt x="739" y="1197"/>
                    <a:pt x="834" y="1161"/>
                    <a:pt x="905" y="1113"/>
                  </a:cubicBezTo>
                  <a:cubicBezTo>
                    <a:pt x="1024" y="1054"/>
                    <a:pt x="1108" y="959"/>
                    <a:pt x="1167" y="804"/>
                  </a:cubicBezTo>
                  <a:cubicBezTo>
                    <a:pt x="1167" y="792"/>
                    <a:pt x="1191" y="792"/>
                    <a:pt x="1191" y="768"/>
                  </a:cubicBezTo>
                  <a:cubicBezTo>
                    <a:pt x="1215" y="697"/>
                    <a:pt x="1215" y="625"/>
                    <a:pt x="1215" y="554"/>
                  </a:cubicBezTo>
                  <a:cubicBezTo>
                    <a:pt x="1215" y="470"/>
                    <a:pt x="1191" y="399"/>
                    <a:pt x="1155" y="339"/>
                  </a:cubicBezTo>
                  <a:cubicBezTo>
                    <a:pt x="1096" y="197"/>
                    <a:pt x="965" y="78"/>
                    <a:pt x="798" y="30"/>
                  </a:cubicBezTo>
                  <a:cubicBezTo>
                    <a:pt x="737" y="10"/>
                    <a:pt x="676" y="0"/>
                    <a:pt x="6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4"/>
            <p:cNvSpPr/>
            <p:nvPr/>
          </p:nvSpPr>
          <p:spPr>
            <a:xfrm>
              <a:off x="3176575" y="2977575"/>
              <a:ext cx="32175" cy="29400"/>
            </a:xfrm>
            <a:custGeom>
              <a:avLst/>
              <a:gdLst/>
              <a:ahLst/>
              <a:cxnLst/>
              <a:rect l="l" t="t" r="r" b="b"/>
              <a:pathLst>
                <a:path w="1287" h="1176" extrusionOk="0">
                  <a:moveTo>
                    <a:pt x="620" y="1"/>
                  </a:moveTo>
                  <a:cubicBezTo>
                    <a:pt x="524" y="13"/>
                    <a:pt x="441" y="36"/>
                    <a:pt x="370" y="84"/>
                  </a:cubicBezTo>
                  <a:cubicBezTo>
                    <a:pt x="251" y="155"/>
                    <a:pt x="155" y="263"/>
                    <a:pt x="108" y="405"/>
                  </a:cubicBezTo>
                  <a:cubicBezTo>
                    <a:pt x="1" y="715"/>
                    <a:pt x="167" y="1048"/>
                    <a:pt x="477" y="1144"/>
                  </a:cubicBezTo>
                  <a:cubicBezTo>
                    <a:pt x="545" y="1165"/>
                    <a:pt x="613" y="1176"/>
                    <a:pt x="679" y="1176"/>
                  </a:cubicBezTo>
                  <a:cubicBezTo>
                    <a:pt x="797" y="1176"/>
                    <a:pt x="909" y="1141"/>
                    <a:pt x="1001" y="1072"/>
                  </a:cubicBezTo>
                  <a:cubicBezTo>
                    <a:pt x="1108" y="1025"/>
                    <a:pt x="1167" y="953"/>
                    <a:pt x="1215" y="882"/>
                  </a:cubicBezTo>
                  <a:cubicBezTo>
                    <a:pt x="1227" y="846"/>
                    <a:pt x="1239" y="798"/>
                    <a:pt x="1263" y="775"/>
                  </a:cubicBezTo>
                  <a:cubicBezTo>
                    <a:pt x="1274" y="715"/>
                    <a:pt x="1286" y="656"/>
                    <a:pt x="1286" y="584"/>
                  </a:cubicBezTo>
                  <a:cubicBezTo>
                    <a:pt x="1286" y="489"/>
                    <a:pt x="1274" y="405"/>
                    <a:pt x="1227" y="322"/>
                  </a:cubicBezTo>
                  <a:cubicBezTo>
                    <a:pt x="1155" y="191"/>
                    <a:pt x="1036" y="72"/>
                    <a:pt x="870" y="24"/>
                  </a:cubicBezTo>
                  <a:cubicBezTo>
                    <a:pt x="798" y="1"/>
                    <a:pt x="703" y="1"/>
                    <a:pt x="6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4"/>
            <p:cNvSpPr/>
            <p:nvPr/>
          </p:nvSpPr>
          <p:spPr>
            <a:xfrm>
              <a:off x="3498925" y="2893500"/>
              <a:ext cx="31300" cy="29750"/>
            </a:xfrm>
            <a:custGeom>
              <a:avLst/>
              <a:gdLst/>
              <a:ahLst/>
              <a:cxnLst/>
              <a:rect l="l" t="t" r="r" b="b"/>
              <a:pathLst>
                <a:path w="1252" h="1190" extrusionOk="0">
                  <a:moveTo>
                    <a:pt x="613" y="0"/>
                  </a:moveTo>
                  <a:cubicBezTo>
                    <a:pt x="572" y="0"/>
                    <a:pt x="531" y="6"/>
                    <a:pt x="489" y="18"/>
                  </a:cubicBezTo>
                  <a:cubicBezTo>
                    <a:pt x="406" y="30"/>
                    <a:pt x="334" y="78"/>
                    <a:pt x="251" y="113"/>
                  </a:cubicBezTo>
                  <a:cubicBezTo>
                    <a:pt x="132" y="173"/>
                    <a:pt x="61" y="268"/>
                    <a:pt x="37" y="399"/>
                  </a:cubicBezTo>
                  <a:cubicBezTo>
                    <a:pt x="1" y="470"/>
                    <a:pt x="1" y="566"/>
                    <a:pt x="1" y="637"/>
                  </a:cubicBezTo>
                  <a:cubicBezTo>
                    <a:pt x="1" y="732"/>
                    <a:pt x="37" y="804"/>
                    <a:pt x="72" y="875"/>
                  </a:cubicBezTo>
                  <a:cubicBezTo>
                    <a:pt x="120" y="947"/>
                    <a:pt x="180" y="1030"/>
                    <a:pt x="251" y="1066"/>
                  </a:cubicBezTo>
                  <a:cubicBezTo>
                    <a:pt x="299" y="1101"/>
                    <a:pt x="358" y="1125"/>
                    <a:pt x="418" y="1161"/>
                  </a:cubicBezTo>
                  <a:cubicBezTo>
                    <a:pt x="483" y="1181"/>
                    <a:pt x="549" y="1190"/>
                    <a:pt x="612" y="1190"/>
                  </a:cubicBezTo>
                  <a:cubicBezTo>
                    <a:pt x="664" y="1190"/>
                    <a:pt x="715" y="1184"/>
                    <a:pt x="763" y="1173"/>
                  </a:cubicBezTo>
                  <a:cubicBezTo>
                    <a:pt x="846" y="1137"/>
                    <a:pt x="930" y="1101"/>
                    <a:pt x="1001" y="1042"/>
                  </a:cubicBezTo>
                  <a:cubicBezTo>
                    <a:pt x="1073" y="971"/>
                    <a:pt x="1132" y="875"/>
                    <a:pt x="1168" y="768"/>
                  </a:cubicBezTo>
                  <a:cubicBezTo>
                    <a:pt x="1251" y="530"/>
                    <a:pt x="1168" y="268"/>
                    <a:pt x="965" y="113"/>
                  </a:cubicBezTo>
                  <a:cubicBezTo>
                    <a:pt x="906" y="78"/>
                    <a:pt x="846" y="42"/>
                    <a:pt x="787" y="30"/>
                  </a:cubicBezTo>
                  <a:cubicBezTo>
                    <a:pt x="775" y="30"/>
                    <a:pt x="751" y="18"/>
                    <a:pt x="727" y="18"/>
                  </a:cubicBezTo>
                  <a:cubicBezTo>
                    <a:pt x="692" y="6"/>
                    <a:pt x="653" y="0"/>
                    <a:pt x="6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4"/>
            <p:cNvSpPr/>
            <p:nvPr/>
          </p:nvSpPr>
          <p:spPr>
            <a:xfrm>
              <a:off x="3351900" y="1991575"/>
              <a:ext cx="23525" cy="21275"/>
            </a:xfrm>
            <a:custGeom>
              <a:avLst/>
              <a:gdLst/>
              <a:ahLst/>
              <a:cxnLst/>
              <a:rect l="l" t="t" r="r" b="b"/>
              <a:pathLst>
                <a:path w="941" h="851" extrusionOk="0">
                  <a:moveTo>
                    <a:pt x="460" y="0"/>
                  </a:moveTo>
                  <a:cubicBezTo>
                    <a:pt x="430" y="0"/>
                    <a:pt x="400" y="3"/>
                    <a:pt x="369" y="7"/>
                  </a:cubicBezTo>
                  <a:cubicBezTo>
                    <a:pt x="346" y="7"/>
                    <a:pt x="310" y="31"/>
                    <a:pt x="298" y="43"/>
                  </a:cubicBezTo>
                  <a:cubicBezTo>
                    <a:pt x="227" y="91"/>
                    <a:pt x="155" y="150"/>
                    <a:pt x="107" y="233"/>
                  </a:cubicBezTo>
                  <a:cubicBezTo>
                    <a:pt x="96" y="245"/>
                    <a:pt x="96" y="281"/>
                    <a:pt x="72" y="293"/>
                  </a:cubicBezTo>
                  <a:cubicBezTo>
                    <a:pt x="0" y="519"/>
                    <a:pt x="119" y="757"/>
                    <a:pt x="346" y="829"/>
                  </a:cubicBezTo>
                  <a:cubicBezTo>
                    <a:pt x="387" y="844"/>
                    <a:pt x="430" y="850"/>
                    <a:pt x="474" y="850"/>
                  </a:cubicBezTo>
                  <a:cubicBezTo>
                    <a:pt x="570" y="850"/>
                    <a:pt x="669" y="818"/>
                    <a:pt x="750" y="769"/>
                  </a:cubicBezTo>
                  <a:cubicBezTo>
                    <a:pt x="810" y="710"/>
                    <a:pt x="858" y="638"/>
                    <a:pt x="881" y="567"/>
                  </a:cubicBezTo>
                  <a:lnTo>
                    <a:pt x="881" y="543"/>
                  </a:lnTo>
                  <a:cubicBezTo>
                    <a:pt x="941" y="341"/>
                    <a:pt x="834" y="126"/>
                    <a:pt x="643" y="43"/>
                  </a:cubicBezTo>
                  <a:cubicBezTo>
                    <a:pt x="631" y="43"/>
                    <a:pt x="631" y="31"/>
                    <a:pt x="608" y="31"/>
                  </a:cubicBezTo>
                  <a:cubicBezTo>
                    <a:pt x="562" y="8"/>
                    <a:pt x="512" y="0"/>
                    <a:pt x="46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4"/>
            <p:cNvSpPr/>
            <p:nvPr/>
          </p:nvSpPr>
          <p:spPr>
            <a:xfrm>
              <a:off x="3264375" y="2877675"/>
              <a:ext cx="22950" cy="21150"/>
            </a:xfrm>
            <a:custGeom>
              <a:avLst/>
              <a:gdLst/>
              <a:ahLst/>
              <a:cxnLst/>
              <a:rect l="l" t="t" r="r" b="b"/>
              <a:pathLst>
                <a:path w="918" h="846" extrusionOk="0">
                  <a:moveTo>
                    <a:pt x="497" y="0"/>
                  </a:moveTo>
                  <a:cubicBezTo>
                    <a:pt x="318" y="0"/>
                    <a:pt x="142" y="118"/>
                    <a:pt x="84" y="282"/>
                  </a:cubicBezTo>
                  <a:cubicBezTo>
                    <a:pt x="1" y="508"/>
                    <a:pt x="120" y="746"/>
                    <a:pt x="346" y="830"/>
                  </a:cubicBezTo>
                  <a:cubicBezTo>
                    <a:pt x="390" y="840"/>
                    <a:pt x="433" y="845"/>
                    <a:pt x="475" y="845"/>
                  </a:cubicBezTo>
                  <a:cubicBezTo>
                    <a:pt x="580" y="845"/>
                    <a:pt x="678" y="811"/>
                    <a:pt x="763" y="734"/>
                  </a:cubicBezTo>
                  <a:cubicBezTo>
                    <a:pt x="822" y="687"/>
                    <a:pt x="870" y="627"/>
                    <a:pt x="882" y="544"/>
                  </a:cubicBezTo>
                  <a:cubicBezTo>
                    <a:pt x="882" y="547"/>
                    <a:pt x="882" y="549"/>
                    <a:pt x="883" y="549"/>
                  </a:cubicBezTo>
                  <a:cubicBezTo>
                    <a:pt x="884" y="549"/>
                    <a:pt x="889" y="540"/>
                    <a:pt x="906" y="532"/>
                  </a:cubicBezTo>
                  <a:cubicBezTo>
                    <a:pt x="918" y="437"/>
                    <a:pt x="918" y="365"/>
                    <a:pt x="882" y="270"/>
                  </a:cubicBezTo>
                  <a:cubicBezTo>
                    <a:pt x="858" y="187"/>
                    <a:pt x="799" y="127"/>
                    <a:pt x="703" y="68"/>
                  </a:cubicBezTo>
                  <a:lnTo>
                    <a:pt x="620" y="20"/>
                  </a:lnTo>
                  <a:cubicBezTo>
                    <a:pt x="580" y="7"/>
                    <a:pt x="538" y="0"/>
                    <a:pt x="4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4"/>
            <p:cNvSpPr/>
            <p:nvPr/>
          </p:nvSpPr>
          <p:spPr>
            <a:xfrm>
              <a:off x="3367975" y="3068275"/>
              <a:ext cx="23825" cy="21175"/>
            </a:xfrm>
            <a:custGeom>
              <a:avLst/>
              <a:gdLst/>
              <a:ahLst/>
              <a:cxnLst/>
              <a:rect l="l" t="t" r="r" b="b"/>
              <a:pathLst>
                <a:path w="953" h="847" extrusionOk="0">
                  <a:moveTo>
                    <a:pt x="495" y="1"/>
                  </a:moveTo>
                  <a:cubicBezTo>
                    <a:pt x="315" y="1"/>
                    <a:pt x="141" y="113"/>
                    <a:pt x="72" y="290"/>
                  </a:cubicBezTo>
                  <a:cubicBezTo>
                    <a:pt x="0" y="504"/>
                    <a:pt x="119" y="742"/>
                    <a:pt x="346" y="826"/>
                  </a:cubicBezTo>
                  <a:cubicBezTo>
                    <a:pt x="390" y="840"/>
                    <a:pt x="435" y="846"/>
                    <a:pt x="478" y="846"/>
                  </a:cubicBezTo>
                  <a:cubicBezTo>
                    <a:pt x="659" y="846"/>
                    <a:pt x="824" y="734"/>
                    <a:pt x="881" y="552"/>
                  </a:cubicBezTo>
                  <a:cubicBezTo>
                    <a:pt x="953" y="326"/>
                    <a:pt x="834" y="87"/>
                    <a:pt x="607" y="16"/>
                  </a:cubicBezTo>
                  <a:cubicBezTo>
                    <a:pt x="570" y="6"/>
                    <a:pt x="532" y="1"/>
                    <a:pt x="4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4"/>
            <p:cNvSpPr/>
            <p:nvPr/>
          </p:nvSpPr>
          <p:spPr>
            <a:xfrm>
              <a:off x="3106025" y="2697300"/>
              <a:ext cx="23250" cy="21150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90" y="0"/>
                  </a:moveTo>
                  <a:cubicBezTo>
                    <a:pt x="317" y="0"/>
                    <a:pt x="140" y="117"/>
                    <a:pt x="72" y="282"/>
                  </a:cubicBezTo>
                  <a:cubicBezTo>
                    <a:pt x="1" y="508"/>
                    <a:pt x="120" y="746"/>
                    <a:pt x="346" y="818"/>
                  </a:cubicBezTo>
                  <a:cubicBezTo>
                    <a:pt x="370" y="841"/>
                    <a:pt x="417" y="841"/>
                    <a:pt x="453" y="841"/>
                  </a:cubicBezTo>
                  <a:cubicBezTo>
                    <a:pt x="475" y="844"/>
                    <a:pt x="496" y="845"/>
                    <a:pt x="517" y="845"/>
                  </a:cubicBezTo>
                  <a:cubicBezTo>
                    <a:pt x="590" y="845"/>
                    <a:pt x="660" y="828"/>
                    <a:pt x="715" y="782"/>
                  </a:cubicBezTo>
                  <a:cubicBezTo>
                    <a:pt x="787" y="734"/>
                    <a:pt x="870" y="639"/>
                    <a:pt x="894" y="556"/>
                  </a:cubicBezTo>
                  <a:cubicBezTo>
                    <a:pt x="894" y="544"/>
                    <a:pt x="894" y="520"/>
                    <a:pt x="906" y="508"/>
                  </a:cubicBezTo>
                  <a:cubicBezTo>
                    <a:pt x="929" y="425"/>
                    <a:pt x="929" y="329"/>
                    <a:pt x="882" y="246"/>
                  </a:cubicBezTo>
                  <a:cubicBezTo>
                    <a:pt x="846" y="198"/>
                    <a:pt x="822" y="139"/>
                    <a:pt x="775" y="103"/>
                  </a:cubicBezTo>
                  <a:cubicBezTo>
                    <a:pt x="727" y="67"/>
                    <a:pt x="667" y="32"/>
                    <a:pt x="608" y="20"/>
                  </a:cubicBezTo>
                  <a:cubicBezTo>
                    <a:pt x="570" y="6"/>
                    <a:pt x="530" y="0"/>
                    <a:pt x="4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4"/>
            <p:cNvSpPr/>
            <p:nvPr/>
          </p:nvSpPr>
          <p:spPr>
            <a:xfrm>
              <a:off x="3470350" y="2344400"/>
              <a:ext cx="22950" cy="21525"/>
            </a:xfrm>
            <a:custGeom>
              <a:avLst/>
              <a:gdLst/>
              <a:ahLst/>
              <a:cxnLst/>
              <a:rect l="l" t="t" r="r" b="b"/>
              <a:pathLst>
                <a:path w="918" h="861" extrusionOk="0">
                  <a:moveTo>
                    <a:pt x="467" y="0"/>
                  </a:moveTo>
                  <a:cubicBezTo>
                    <a:pt x="427" y="0"/>
                    <a:pt x="388" y="9"/>
                    <a:pt x="346" y="27"/>
                  </a:cubicBezTo>
                  <a:cubicBezTo>
                    <a:pt x="251" y="51"/>
                    <a:pt x="180" y="98"/>
                    <a:pt x="120" y="170"/>
                  </a:cubicBezTo>
                  <a:cubicBezTo>
                    <a:pt x="84" y="206"/>
                    <a:pt x="72" y="253"/>
                    <a:pt x="61" y="289"/>
                  </a:cubicBezTo>
                  <a:cubicBezTo>
                    <a:pt x="1" y="467"/>
                    <a:pt x="72" y="670"/>
                    <a:pt x="227" y="765"/>
                  </a:cubicBezTo>
                  <a:cubicBezTo>
                    <a:pt x="251" y="801"/>
                    <a:pt x="299" y="813"/>
                    <a:pt x="346" y="825"/>
                  </a:cubicBezTo>
                  <a:cubicBezTo>
                    <a:pt x="406" y="848"/>
                    <a:pt x="442" y="860"/>
                    <a:pt x="489" y="860"/>
                  </a:cubicBezTo>
                  <a:cubicBezTo>
                    <a:pt x="525" y="860"/>
                    <a:pt x="549" y="860"/>
                    <a:pt x="584" y="848"/>
                  </a:cubicBezTo>
                  <a:cubicBezTo>
                    <a:pt x="668" y="825"/>
                    <a:pt x="739" y="765"/>
                    <a:pt x="799" y="706"/>
                  </a:cubicBezTo>
                  <a:cubicBezTo>
                    <a:pt x="834" y="670"/>
                    <a:pt x="858" y="622"/>
                    <a:pt x="882" y="563"/>
                  </a:cubicBezTo>
                  <a:cubicBezTo>
                    <a:pt x="918" y="444"/>
                    <a:pt x="894" y="313"/>
                    <a:pt x="834" y="206"/>
                  </a:cubicBezTo>
                  <a:cubicBezTo>
                    <a:pt x="787" y="134"/>
                    <a:pt x="715" y="75"/>
                    <a:pt x="620" y="39"/>
                  </a:cubicBezTo>
                  <a:cubicBezTo>
                    <a:pt x="608" y="39"/>
                    <a:pt x="608" y="39"/>
                    <a:pt x="596" y="27"/>
                  </a:cubicBezTo>
                  <a:cubicBezTo>
                    <a:pt x="549" y="9"/>
                    <a:pt x="507" y="0"/>
                    <a:pt x="4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4"/>
            <p:cNvSpPr/>
            <p:nvPr/>
          </p:nvSpPr>
          <p:spPr>
            <a:xfrm>
              <a:off x="3351300" y="1881200"/>
              <a:ext cx="21150" cy="21400"/>
            </a:xfrm>
            <a:custGeom>
              <a:avLst/>
              <a:gdLst/>
              <a:ahLst/>
              <a:cxnLst/>
              <a:rect l="l" t="t" r="r" b="b"/>
              <a:pathLst>
                <a:path w="846" h="856" extrusionOk="0">
                  <a:moveTo>
                    <a:pt x="424" y="1"/>
                  </a:moveTo>
                  <a:cubicBezTo>
                    <a:pt x="358" y="1"/>
                    <a:pt x="289" y="14"/>
                    <a:pt x="227" y="41"/>
                  </a:cubicBezTo>
                  <a:cubicBezTo>
                    <a:pt x="143" y="88"/>
                    <a:pt x="72" y="148"/>
                    <a:pt x="24" y="219"/>
                  </a:cubicBezTo>
                  <a:cubicBezTo>
                    <a:pt x="12" y="231"/>
                    <a:pt x="12" y="267"/>
                    <a:pt x="0" y="279"/>
                  </a:cubicBezTo>
                  <a:lnTo>
                    <a:pt x="0" y="481"/>
                  </a:lnTo>
                  <a:cubicBezTo>
                    <a:pt x="12" y="636"/>
                    <a:pt x="120" y="755"/>
                    <a:pt x="262" y="815"/>
                  </a:cubicBezTo>
                  <a:cubicBezTo>
                    <a:pt x="286" y="815"/>
                    <a:pt x="286" y="827"/>
                    <a:pt x="298" y="827"/>
                  </a:cubicBezTo>
                  <a:cubicBezTo>
                    <a:pt x="337" y="846"/>
                    <a:pt x="384" y="855"/>
                    <a:pt x="430" y="855"/>
                  </a:cubicBezTo>
                  <a:cubicBezTo>
                    <a:pt x="467" y="855"/>
                    <a:pt x="504" y="849"/>
                    <a:pt x="536" y="838"/>
                  </a:cubicBezTo>
                  <a:cubicBezTo>
                    <a:pt x="667" y="815"/>
                    <a:pt x="774" y="708"/>
                    <a:pt x="822" y="577"/>
                  </a:cubicBezTo>
                  <a:lnTo>
                    <a:pt x="822" y="565"/>
                  </a:lnTo>
                  <a:cubicBezTo>
                    <a:pt x="846" y="469"/>
                    <a:pt x="846" y="386"/>
                    <a:pt x="822" y="303"/>
                  </a:cubicBezTo>
                  <a:cubicBezTo>
                    <a:pt x="774" y="172"/>
                    <a:pt x="679" y="65"/>
                    <a:pt x="536" y="29"/>
                  </a:cubicBezTo>
                  <a:cubicBezTo>
                    <a:pt x="524" y="29"/>
                    <a:pt x="501" y="29"/>
                    <a:pt x="489" y="5"/>
                  </a:cubicBezTo>
                  <a:cubicBezTo>
                    <a:pt x="468" y="2"/>
                    <a:pt x="446" y="1"/>
                    <a:pt x="4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4"/>
            <p:cNvSpPr/>
            <p:nvPr/>
          </p:nvSpPr>
          <p:spPr>
            <a:xfrm>
              <a:off x="3416475" y="2983725"/>
              <a:ext cx="12525" cy="12075"/>
            </a:xfrm>
            <a:custGeom>
              <a:avLst/>
              <a:gdLst/>
              <a:ahLst/>
              <a:cxnLst/>
              <a:rect l="l" t="t" r="r" b="b"/>
              <a:pathLst>
                <a:path w="501" h="483" extrusionOk="0">
                  <a:moveTo>
                    <a:pt x="264" y="0"/>
                  </a:moveTo>
                  <a:cubicBezTo>
                    <a:pt x="159" y="0"/>
                    <a:pt x="54" y="68"/>
                    <a:pt x="13" y="171"/>
                  </a:cubicBezTo>
                  <a:cubicBezTo>
                    <a:pt x="1" y="207"/>
                    <a:pt x="1" y="255"/>
                    <a:pt x="1" y="290"/>
                  </a:cubicBezTo>
                  <a:cubicBezTo>
                    <a:pt x="1" y="314"/>
                    <a:pt x="13" y="326"/>
                    <a:pt x="13" y="350"/>
                  </a:cubicBezTo>
                  <a:cubicBezTo>
                    <a:pt x="37" y="410"/>
                    <a:pt x="84" y="457"/>
                    <a:pt x="156" y="469"/>
                  </a:cubicBezTo>
                  <a:cubicBezTo>
                    <a:pt x="180" y="469"/>
                    <a:pt x="191" y="469"/>
                    <a:pt x="191" y="481"/>
                  </a:cubicBezTo>
                  <a:cubicBezTo>
                    <a:pt x="201" y="482"/>
                    <a:pt x="210" y="482"/>
                    <a:pt x="219" y="482"/>
                  </a:cubicBezTo>
                  <a:cubicBezTo>
                    <a:pt x="315" y="482"/>
                    <a:pt x="398" y="426"/>
                    <a:pt x="441" y="350"/>
                  </a:cubicBezTo>
                  <a:cubicBezTo>
                    <a:pt x="441" y="326"/>
                    <a:pt x="453" y="326"/>
                    <a:pt x="453" y="314"/>
                  </a:cubicBezTo>
                  <a:cubicBezTo>
                    <a:pt x="501" y="195"/>
                    <a:pt x="441" y="64"/>
                    <a:pt x="322" y="17"/>
                  </a:cubicBezTo>
                  <a:cubicBezTo>
                    <a:pt x="322" y="17"/>
                    <a:pt x="311" y="17"/>
                    <a:pt x="311" y="5"/>
                  </a:cubicBezTo>
                  <a:cubicBezTo>
                    <a:pt x="295" y="2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4"/>
            <p:cNvSpPr/>
            <p:nvPr/>
          </p:nvSpPr>
          <p:spPr>
            <a:xfrm>
              <a:off x="3439400" y="2748675"/>
              <a:ext cx="13125" cy="12125"/>
            </a:xfrm>
            <a:custGeom>
              <a:avLst/>
              <a:gdLst/>
              <a:ahLst/>
              <a:cxnLst/>
              <a:rect l="l" t="t" r="r" b="b"/>
              <a:pathLst>
                <a:path w="525" h="485" extrusionOk="0">
                  <a:moveTo>
                    <a:pt x="267" y="0"/>
                  </a:moveTo>
                  <a:cubicBezTo>
                    <a:pt x="219" y="0"/>
                    <a:pt x="170" y="13"/>
                    <a:pt x="132" y="36"/>
                  </a:cubicBezTo>
                  <a:cubicBezTo>
                    <a:pt x="96" y="60"/>
                    <a:pt x="48" y="108"/>
                    <a:pt x="25" y="167"/>
                  </a:cubicBezTo>
                  <a:cubicBezTo>
                    <a:pt x="1" y="239"/>
                    <a:pt x="13" y="310"/>
                    <a:pt x="60" y="370"/>
                  </a:cubicBezTo>
                  <a:cubicBezTo>
                    <a:pt x="96" y="417"/>
                    <a:pt x="132" y="465"/>
                    <a:pt x="191" y="477"/>
                  </a:cubicBezTo>
                  <a:cubicBezTo>
                    <a:pt x="216" y="482"/>
                    <a:pt x="241" y="485"/>
                    <a:pt x="265" y="485"/>
                  </a:cubicBezTo>
                  <a:cubicBezTo>
                    <a:pt x="300" y="485"/>
                    <a:pt x="335" y="479"/>
                    <a:pt x="370" y="465"/>
                  </a:cubicBezTo>
                  <a:cubicBezTo>
                    <a:pt x="406" y="441"/>
                    <a:pt x="429" y="429"/>
                    <a:pt x="453" y="406"/>
                  </a:cubicBezTo>
                  <a:cubicBezTo>
                    <a:pt x="465" y="370"/>
                    <a:pt x="489" y="346"/>
                    <a:pt x="489" y="310"/>
                  </a:cubicBezTo>
                  <a:cubicBezTo>
                    <a:pt x="525" y="227"/>
                    <a:pt x="489" y="132"/>
                    <a:pt x="429" y="72"/>
                  </a:cubicBezTo>
                  <a:cubicBezTo>
                    <a:pt x="406" y="48"/>
                    <a:pt x="370" y="25"/>
                    <a:pt x="346" y="13"/>
                  </a:cubicBezTo>
                  <a:cubicBezTo>
                    <a:pt x="321" y="4"/>
                    <a:pt x="294" y="0"/>
                    <a:pt x="2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4"/>
            <p:cNvSpPr/>
            <p:nvPr/>
          </p:nvSpPr>
          <p:spPr>
            <a:xfrm>
              <a:off x="3343850" y="2820000"/>
              <a:ext cx="13125" cy="12425"/>
            </a:xfrm>
            <a:custGeom>
              <a:avLst/>
              <a:gdLst/>
              <a:ahLst/>
              <a:cxnLst/>
              <a:rect l="l" t="t" r="r" b="b"/>
              <a:pathLst>
                <a:path w="525" h="497" extrusionOk="0">
                  <a:moveTo>
                    <a:pt x="293" y="0"/>
                  </a:moveTo>
                  <a:cubicBezTo>
                    <a:pt x="185" y="0"/>
                    <a:pt x="65" y="60"/>
                    <a:pt x="25" y="172"/>
                  </a:cubicBezTo>
                  <a:cubicBezTo>
                    <a:pt x="1" y="255"/>
                    <a:pt x="25" y="362"/>
                    <a:pt x="84" y="422"/>
                  </a:cubicBezTo>
                  <a:cubicBezTo>
                    <a:pt x="120" y="458"/>
                    <a:pt x="144" y="470"/>
                    <a:pt x="179" y="482"/>
                  </a:cubicBezTo>
                  <a:cubicBezTo>
                    <a:pt x="207" y="491"/>
                    <a:pt x="234" y="496"/>
                    <a:pt x="261" y="496"/>
                  </a:cubicBezTo>
                  <a:cubicBezTo>
                    <a:pt x="361" y="496"/>
                    <a:pt x="451" y="428"/>
                    <a:pt x="489" y="315"/>
                  </a:cubicBezTo>
                  <a:cubicBezTo>
                    <a:pt x="525" y="243"/>
                    <a:pt x="501" y="184"/>
                    <a:pt x="477" y="124"/>
                  </a:cubicBezTo>
                  <a:cubicBezTo>
                    <a:pt x="441" y="77"/>
                    <a:pt x="406" y="41"/>
                    <a:pt x="346" y="5"/>
                  </a:cubicBezTo>
                  <a:cubicBezTo>
                    <a:pt x="329" y="2"/>
                    <a:pt x="311" y="0"/>
                    <a:pt x="29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4"/>
            <p:cNvSpPr/>
            <p:nvPr/>
          </p:nvSpPr>
          <p:spPr>
            <a:xfrm>
              <a:off x="3509650" y="2342575"/>
              <a:ext cx="14325" cy="12400"/>
            </a:xfrm>
            <a:custGeom>
              <a:avLst/>
              <a:gdLst/>
              <a:ahLst/>
              <a:cxnLst/>
              <a:rect l="l" t="t" r="r" b="b"/>
              <a:pathLst>
                <a:path w="573" h="496" extrusionOk="0">
                  <a:moveTo>
                    <a:pt x="307" y="0"/>
                  </a:moveTo>
                  <a:cubicBezTo>
                    <a:pt x="194" y="0"/>
                    <a:pt x="90" y="68"/>
                    <a:pt x="48" y="171"/>
                  </a:cubicBezTo>
                  <a:cubicBezTo>
                    <a:pt x="1" y="302"/>
                    <a:pt x="84" y="445"/>
                    <a:pt x="215" y="481"/>
                  </a:cubicBezTo>
                  <a:cubicBezTo>
                    <a:pt x="243" y="491"/>
                    <a:pt x="270" y="496"/>
                    <a:pt x="297" y="496"/>
                  </a:cubicBezTo>
                  <a:cubicBezTo>
                    <a:pt x="397" y="496"/>
                    <a:pt x="487" y="429"/>
                    <a:pt x="524" y="326"/>
                  </a:cubicBezTo>
                  <a:cubicBezTo>
                    <a:pt x="572" y="183"/>
                    <a:pt x="501" y="52"/>
                    <a:pt x="358" y="5"/>
                  </a:cubicBezTo>
                  <a:cubicBezTo>
                    <a:pt x="341" y="2"/>
                    <a:pt x="324" y="0"/>
                    <a:pt x="30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4"/>
            <p:cNvSpPr/>
            <p:nvPr/>
          </p:nvSpPr>
          <p:spPr>
            <a:xfrm>
              <a:off x="3414400" y="2157325"/>
              <a:ext cx="14325" cy="12475"/>
            </a:xfrm>
            <a:custGeom>
              <a:avLst/>
              <a:gdLst/>
              <a:ahLst/>
              <a:cxnLst/>
              <a:rect l="l" t="t" r="r" b="b"/>
              <a:pathLst>
                <a:path w="573" h="499" extrusionOk="0">
                  <a:moveTo>
                    <a:pt x="296" y="1"/>
                  </a:moveTo>
                  <a:cubicBezTo>
                    <a:pt x="187" y="1"/>
                    <a:pt x="88" y="76"/>
                    <a:pt x="48" y="176"/>
                  </a:cubicBezTo>
                  <a:cubicBezTo>
                    <a:pt x="1" y="307"/>
                    <a:pt x="84" y="438"/>
                    <a:pt x="215" y="485"/>
                  </a:cubicBezTo>
                  <a:cubicBezTo>
                    <a:pt x="240" y="494"/>
                    <a:pt x="266" y="499"/>
                    <a:pt x="290" y="499"/>
                  </a:cubicBezTo>
                  <a:cubicBezTo>
                    <a:pt x="394" y="499"/>
                    <a:pt x="486" y="424"/>
                    <a:pt x="524" y="319"/>
                  </a:cubicBezTo>
                  <a:cubicBezTo>
                    <a:pt x="572" y="188"/>
                    <a:pt x="501" y="57"/>
                    <a:pt x="358" y="9"/>
                  </a:cubicBezTo>
                  <a:cubicBezTo>
                    <a:pt x="337" y="3"/>
                    <a:pt x="316" y="1"/>
                    <a:pt x="29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4"/>
            <p:cNvSpPr/>
            <p:nvPr/>
          </p:nvSpPr>
          <p:spPr>
            <a:xfrm>
              <a:off x="3460550" y="2080150"/>
              <a:ext cx="12525" cy="12150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226" y="0"/>
                  </a:moveTo>
                  <a:cubicBezTo>
                    <a:pt x="143" y="12"/>
                    <a:pt x="48" y="72"/>
                    <a:pt x="24" y="167"/>
                  </a:cubicBezTo>
                  <a:cubicBezTo>
                    <a:pt x="0" y="191"/>
                    <a:pt x="0" y="215"/>
                    <a:pt x="0" y="250"/>
                  </a:cubicBezTo>
                  <a:cubicBezTo>
                    <a:pt x="0" y="358"/>
                    <a:pt x="60" y="441"/>
                    <a:pt x="167" y="477"/>
                  </a:cubicBezTo>
                  <a:cubicBezTo>
                    <a:pt x="194" y="483"/>
                    <a:pt x="221" y="486"/>
                    <a:pt x="245" y="486"/>
                  </a:cubicBezTo>
                  <a:cubicBezTo>
                    <a:pt x="315" y="486"/>
                    <a:pt x="373" y="461"/>
                    <a:pt x="417" y="417"/>
                  </a:cubicBezTo>
                  <a:cubicBezTo>
                    <a:pt x="453" y="381"/>
                    <a:pt x="464" y="358"/>
                    <a:pt x="476" y="322"/>
                  </a:cubicBezTo>
                  <a:cubicBezTo>
                    <a:pt x="500" y="262"/>
                    <a:pt x="500" y="227"/>
                    <a:pt x="476" y="167"/>
                  </a:cubicBezTo>
                  <a:cubicBezTo>
                    <a:pt x="453" y="84"/>
                    <a:pt x="405" y="36"/>
                    <a:pt x="333" y="12"/>
                  </a:cubicBezTo>
                  <a:cubicBezTo>
                    <a:pt x="298" y="0"/>
                    <a:pt x="262" y="0"/>
                    <a:pt x="22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4"/>
            <p:cNvSpPr/>
            <p:nvPr/>
          </p:nvSpPr>
          <p:spPr>
            <a:xfrm>
              <a:off x="3537325" y="2434925"/>
              <a:ext cx="13725" cy="12725"/>
            </a:xfrm>
            <a:custGeom>
              <a:avLst/>
              <a:gdLst/>
              <a:ahLst/>
              <a:cxnLst/>
              <a:rect l="l" t="t" r="r" b="b"/>
              <a:pathLst>
                <a:path w="549" h="509" extrusionOk="0">
                  <a:moveTo>
                    <a:pt x="282" y="0"/>
                  </a:moveTo>
                  <a:cubicBezTo>
                    <a:pt x="163" y="0"/>
                    <a:pt x="58" y="70"/>
                    <a:pt x="25" y="180"/>
                  </a:cubicBezTo>
                  <a:lnTo>
                    <a:pt x="25" y="204"/>
                  </a:lnTo>
                  <a:cubicBezTo>
                    <a:pt x="1" y="323"/>
                    <a:pt x="60" y="454"/>
                    <a:pt x="191" y="502"/>
                  </a:cubicBezTo>
                  <a:cubicBezTo>
                    <a:pt x="213" y="506"/>
                    <a:pt x="235" y="509"/>
                    <a:pt x="257" y="509"/>
                  </a:cubicBezTo>
                  <a:cubicBezTo>
                    <a:pt x="294" y="509"/>
                    <a:pt x="332" y="501"/>
                    <a:pt x="370" y="478"/>
                  </a:cubicBezTo>
                  <a:cubicBezTo>
                    <a:pt x="430" y="454"/>
                    <a:pt x="477" y="406"/>
                    <a:pt x="501" y="335"/>
                  </a:cubicBezTo>
                  <a:cubicBezTo>
                    <a:pt x="549" y="204"/>
                    <a:pt x="477" y="61"/>
                    <a:pt x="346" y="25"/>
                  </a:cubicBezTo>
                  <a:cubicBezTo>
                    <a:pt x="322" y="25"/>
                    <a:pt x="322" y="25"/>
                    <a:pt x="310" y="2"/>
                  </a:cubicBezTo>
                  <a:cubicBezTo>
                    <a:pt x="301" y="1"/>
                    <a:pt x="292" y="0"/>
                    <a:pt x="28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4"/>
            <p:cNvSpPr/>
            <p:nvPr/>
          </p:nvSpPr>
          <p:spPr>
            <a:xfrm>
              <a:off x="3328975" y="2549325"/>
              <a:ext cx="14025" cy="12525"/>
            </a:xfrm>
            <a:custGeom>
              <a:avLst/>
              <a:gdLst/>
              <a:ahLst/>
              <a:cxnLst/>
              <a:rect l="l" t="t" r="r" b="b"/>
              <a:pathLst>
                <a:path w="561" h="501" extrusionOk="0">
                  <a:moveTo>
                    <a:pt x="289" y="0"/>
                  </a:moveTo>
                  <a:cubicBezTo>
                    <a:pt x="180" y="0"/>
                    <a:pt x="78" y="68"/>
                    <a:pt x="48" y="176"/>
                  </a:cubicBezTo>
                  <a:cubicBezTo>
                    <a:pt x="1" y="307"/>
                    <a:pt x="72" y="450"/>
                    <a:pt x="203" y="486"/>
                  </a:cubicBezTo>
                  <a:cubicBezTo>
                    <a:pt x="233" y="496"/>
                    <a:pt x="263" y="501"/>
                    <a:pt x="291" y="501"/>
                  </a:cubicBezTo>
                  <a:cubicBezTo>
                    <a:pt x="397" y="501"/>
                    <a:pt x="487" y="434"/>
                    <a:pt x="524" y="331"/>
                  </a:cubicBezTo>
                  <a:cubicBezTo>
                    <a:pt x="560" y="188"/>
                    <a:pt x="489" y="57"/>
                    <a:pt x="358" y="10"/>
                  </a:cubicBezTo>
                  <a:cubicBezTo>
                    <a:pt x="335" y="3"/>
                    <a:pt x="312" y="0"/>
                    <a:pt x="28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5" name="Google Shape;349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96" name="Google Shape;3496;p24"/>
          <p:cNvSpPr txBox="1">
            <a:spLocks noGrp="1"/>
          </p:cNvSpPr>
          <p:nvPr>
            <p:ph type="title" idx="2"/>
          </p:nvPr>
        </p:nvSpPr>
        <p:spPr>
          <a:xfrm>
            <a:off x="1024075" y="192557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97" name="Google Shape;3497;p24"/>
          <p:cNvSpPr txBox="1">
            <a:spLocks noGrp="1"/>
          </p:cNvSpPr>
          <p:nvPr>
            <p:ph type="subTitle" idx="1"/>
          </p:nvPr>
        </p:nvSpPr>
        <p:spPr>
          <a:xfrm>
            <a:off x="1024075" y="2249300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98" name="Google Shape;3498;p24"/>
          <p:cNvSpPr txBox="1">
            <a:spLocks noGrp="1"/>
          </p:cNvSpPr>
          <p:nvPr>
            <p:ph type="title" idx="3"/>
          </p:nvPr>
        </p:nvSpPr>
        <p:spPr>
          <a:xfrm>
            <a:off x="3507097" y="1920613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99" name="Google Shape;3499;p24"/>
          <p:cNvSpPr txBox="1">
            <a:spLocks noGrp="1"/>
          </p:cNvSpPr>
          <p:nvPr>
            <p:ph type="subTitle" idx="4"/>
          </p:nvPr>
        </p:nvSpPr>
        <p:spPr>
          <a:xfrm>
            <a:off x="3501850" y="2249300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00" name="Google Shape;3500;p24"/>
          <p:cNvSpPr txBox="1">
            <a:spLocks noGrp="1"/>
          </p:cNvSpPr>
          <p:nvPr>
            <p:ph type="title" idx="5"/>
          </p:nvPr>
        </p:nvSpPr>
        <p:spPr>
          <a:xfrm>
            <a:off x="1024075" y="361282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01" name="Google Shape;3501;p24"/>
          <p:cNvSpPr txBox="1">
            <a:spLocks noGrp="1"/>
          </p:cNvSpPr>
          <p:nvPr>
            <p:ph type="subTitle" idx="6"/>
          </p:nvPr>
        </p:nvSpPr>
        <p:spPr>
          <a:xfrm>
            <a:off x="1024075" y="3936550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02" name="Google Shape;3502;p24"/>
          <p:cNvSpPr txBox="1">
            <a:spLocks noGrp="1"/>
          </p:cNvSpPr>
          <p:nvPr>
            <p:ph type="title" idx="7"/>
          </p:nvPr>
        </p:nvSpPr>
        <p:spPr>
          <a:xfrm>
            <a:off x="3507097" y="361282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03" name="Google Shape;3503;p24"/>
          <p:cNvSpPr txBox="1">
            <a:spLocks noGrp="1"/>
          </p:cNvSpPr>
          <p:nvPr>
            <p:ph type="subTitle" idx="8"/>
          </p:nvPr>
        </p:nvSpPr>
        <p:spPr>
          <a:xfrm>
            <a:off x="3507097" y="3936550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04" name="Google Shape;3504;p24"/>
          <p:cNvSpPr txBox="1">
            <a:spLocks noGrp="1"/>
          </p:cNvSpPr>
          <p:nvPr>
            <p:ph type="title" idx="9"/>
          </p:nvPr>
        </p:nvSpPr>
        <p:spPr>
          <a:xfrm>
            <a:off x="5979625" y="192557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05" name="Google Shape;3505;p24"/>
          <p:cNvSpPr txBox="1">
            <a:spLocks noGrp="1"/>
          </p:cNvSpPr>
          <p:nvPr>
            <p:ph type="subTitle" idx="13"/>
          </p:nvPr>
        </p:nvSpPr>
        <p:spPr>
          <a:xfrm>
            <a:off x="5979625" y="2249300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06" name="Google Shape;3506;p24"/>
          <p:cNvSpPr txBox="1">
            <a:spLocks noGrp="1"/>
          </p:cNvSpPr>
          <p:nvPr>
            <p:ph type="title" idx="14"/>
          </p:nvPr>
        </p:nvSpPr>
        <p:spPr>
          <a:xfrm>
            <a:off x="5979625" y="361282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07" name="Google Shape;3507;p24"/>
          <p:cNvSpPr txBox="1">
            <a:spLocks noGrp="1"/>
          </p:cNvSpPr>
          <p:nvPr>
            <p:ph type="subTitle" idx="15"/>
          </p:nvPr>
        </p:nvSpPr>
        <p:spPr>
          <a:xfrm>
            <a:off x="5979625" y="3936550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9" name="Google Shape;3899;p27"/>
          <p:cNvGrpSpPr/>
          <p:nvPr/>
        </p:nvGrpSpPr>
        <p:grpSpPr>
          <a:xfrm rot="10800000" flipH="1">
            <a:off x="7165541" y="153"/>
            <a:ext cx="1978228" cy="4794296"/>
            <a:chOff x="5728375" y="1492875"/>
            <a:chExt cx="1308525" cy="3171250"/>
          </a:xfrm>
        </p:grpSpPr>
        <p:sp>
          <p:nvSpPr>
            <p:cNvPr id="3900" name="Google Shape;3900;p27"/>
            <p:cNvSpPr/>
            <p:nvPr/>
          </p:nvSpPr>
          <p:spPr>
            <a:xfrm>
              <a:off x="6942225" y="28359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27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27"/>
            <p:cNvSpPr/>
            <p:nvPr/>
          </p:nvSpPr>
          <p:spPr>
            <a:xfrm>
              <a:off x="6945500" y="2844825"/>
              <a:ext cx="42300" cy="133375"/>
            </a:xfrm>
            <a:custGeom>
              <a:avLst/>
              <a:gdLst/>
              <a:ahLst/>
              <a:cxnLst/>
              <a:rect l="l" t="t" r="r" b="b"/>
              <a:pathLst>
                <a:path w="1692" h="5335" extrusionOk="0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27"/>
            <p:cNvSpPr/>
            <p:nvPr/>
          </p:nvSpPr>
          <p:spPr>
            <a:xfrm>
              <a:off x="6943725" y="28353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27"/>
            <p:cNvSpPr/>
            <p:nvPr/>
          </p:nvSpPr>
          <p:spPr>
            <a:xfrm>
              <a:off x="6945500" y="2834575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27"/>
            <p:cNvSpPr/>
            <p:nvPr/>
          </p:nvSpPr>
          <p:spPr>
            <a:xfrm>
              <a:off x="6943125" y="2835625"/>
              <a:ext cx="550" cy="300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27"/>
            <p:cNvSpPr/>
            <p:nvPr/>
          </p:nvSpPr>
          <p:spPr>
            <a:xfrm>
              <a:off x="6978825" y="2988300"/>
              <a:ext cx="57175" cy="218500"/>
            </a:xfrm>
            <a:custGeom>
              <a:avLst/>
              <a:gdLst/>
              <a:ahLst/>
              <a:cxnLst/>
              <a:rect l="l" t="t" r="r" b="b"/>
              <a:pathLst>
                <a:path w="2287" h="8740" extrusionOk="0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27"/>
            <p:cNvSpPr/>
            <p:nvPr/>
          </p:nvSpPr>
          <p:spPr>
            <a:xfrm>
              <a:off x="6796675" y="2972825"/>
              <a:ext cx="91400" cy="176525"/>
            </a:xfrm>
            <a:custGeom>
              <a:avLst/>
              <a:gdLst/>
              <a:ahLst/>
              <a:cxnLst/>
              <a:rect l="l" t="t" r="r" b="b"/>
              <a:pathLst>
                <a:path w="3656" h="7061" extrusionOk="0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27"/>
            <p:cNvSpPr/>
            <p:nvPr/>
          </p:nvSpPr>
          <p:spPr>
            <a:xfrm>
              <a:off x="6629100" y="3150225"/>
              <a:ext cx="168775" cy="337550"/>
            </a:xfrm>
            <a:custGeom>
              <a:avLst/>
              <a:gdLst/>
              <a:ahLst/>
              <a:cxnLst/>
              <a:rect l="l" t="t" r="r" b="b"/>
              <a:pathLst>
                <a:path w="6751" h="13502" extrusionOk="0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27"/>
            <p:cNvSpPr/>
            <p:nvPr/>
          </p:nvSpPr>
          <p:spPr>
            <a:xfrm>
              <a:off x="6945500" y="2834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27"/>
            <p:cNvSpPr/>
            <p:nvPr/>
          </p:nvSpPr>
          <p:spPr>
            <a:xfrm>
              <a:off x="6943725" y="2835300"/>
              <a:ext cx="0" cy="625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27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27"/>
            <p:cNvSpPr/>
            <p:nvPr/>
          </p:nvSpPr>
          <p:spPr>
            <a:xfrm>
              <a:off x="6881800" y="2836500"/>
              <a:ext cx="68775" cy="126825"/>
            </a:xfrm>
            <a:custGeom>
              <a:avLst/>
              <a:gdLst/>
              <a:ahLst/>
              <a:cxnLst/>
              <a:rect l="l" t="t" r="r" b="b"/>
              <a:pathLst>
                <a:path w="2751" h="5073" extrusionOk="0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27"/>
            <p:cNvSpPr/>
            <p:nvPr/>
          </p:nvSpPr>
          <p:spPr>
            <a:xfrm>
              <a:off x="6902350" y="1492875"/>
              <a:ext cx="133950" cy="92000"/>
            </a:xfrm>
            <a:custGeom>
              <a:avLst/>
              <a:gdLst/>
              <a:ahLst/>
              <a:cxnLst/>
              <a:rect l="l" t="t" r="r" b="b"/>
              <a:pathLst>
                <a:path w="5358" h="3680" extrusionOk="0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27"/>
            <p:cNvSpPr/>
            <p:nvPr/>
          </p:nvSpPr>
          <p:spPr>
            <a:xfrm>
              <a:off x="6839525" y="18372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27"/>
            <p:cNvSpPr/>
            <p:nvPr/>
          </p:nvSpPr>
          <p:spPr>
            <a:xfrm>
              <a:off x="6839525" y="1689025"/>
              <a:ext cx="97375" cy="151525"/>
            </a:xfrm>
            <a:custGeom>
              <a:avLst/>
              <a:gdLst/>
              <a:ahLst/>
              <a:cxnLst/>
              <a:rect l="l" t="t" r="r" b="b"/>
              <a:pathLst>
                <a:path w="3895" h="6061" extrusionOk="0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27"/>
            <p:cNvSpPr/>
            <p:nvPr/>
          </p:nvSpPr>
          <p:spPr>
            <a:xfrm>
              <a:off x="6838950" y="1834425"/>
              <a:ext cx="124725" cy="258250"/>
            </a:xfrm>
            <a:custGeom>
              <a:avLst/>
              <a:gdLst/>
              <a:ahLst/>
              <a:cxnLst/>
              <a:rect l="l" t="t" r="r" b="b"/>
              <a:pathLst>
                <a:path w="4989" h="10330" extrusionOk="0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27"/>
            <p:cNvSpPr/>
            <p:nvPr/>
          </p:nvSpPr>
          <p:spPr>
            <a:xfrm>
              <a:off x="6945800" y="1529475"/>
              <a:ext cx="90500" cy="135175"/>
            </a:xfrm>
            <a:custGeom>
              <a:avLst/>
              <a:gdLst/>
              <a:ahLst/>
              <a:cxnLst/>
              <a:rect l="l" t="t" r="r" b="b"/>
              <a:pathLst>
                <a:path w="3620" h="5407" extrusionOk="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27"/>
            <p:cNvSpPr/>
            <p:nvPr/>
          </p:nvSpPr>
          <p:spPr>
            <a:xfrm>
              <a:off x="6951750" y="1681000"/>
              <a:ext cx="84550" cy="169075"/>
            </a:xfrm>
            <a:custGeom>
              <a:avLst/>
              <a:gdLst/>
              <a:ahLst/>
              <a:cxnLst/>
              <a:rect l="l" t="t" r="r" b="b"/>
              <a:pathLst>
                <a:path w="3382" h="6763" extrusionOk="0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27"/>
            <p:cNvSpPr/>
            <p:nvPr/>
          </p:nvSpPr>
          <p:spPr>
            <a:xfrm>
              <a:off x="6891325" y="1570800"/>
              <a:ext cx="56875" cy="90275"/>
            </a:xfrm>
            <a:custGeom>
              <a:avLst/>
              <a:gdLst/>
              <a:ahLst/>
              <a:cxnLst/>
              <a:rect l="l" t="t" r="r" b="b"/>
              <a:pathLst>
                <a:path w="2275" h="3611" extrusionOk="0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27"/>
            <p:cNvSpPr/>
            <p:nvPr/>
          </p:nvSpPr>
          <p:spPr>
            <a:xfrm>
              <a:off x="6967825" y="2063475"/>
              <a:ext cx="68475" cy="40500"/>
            </a:xfrm>
            <a:custGeom>
              <a:avLst/>
              <a:gdLst/>
              <a:ahLst/>
              <a:cxnLst/>
              <a:rect l="l" t="t" r="r" b="b"/>
              <a:pathLst>
                <a:path w="2739" h="1620" extrusionOk="0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27"/>
            <p:cNvSpPr/>
            <p:nvPr/>
          </p:nvSpPr>
          <p:spPr>
            <a:xfrm>
              <a:off x="6558850" y="2100100"/>
              <a:ext cx="396200" cy="178025"/>
            </a:xfrm>
            <a:custGeom>
              <a:avLst/>
              <a:gdLst/>
              <a:ahLst/>
              <a:cxnLst/>
              <a:rect l="l" t="t" r="r" b="b"/>
              <a:pathLst>
                <a:path w="15848" h="7121" extrusionOk="0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27"/>
            <p:cNvSpPr/>
            <p:nvPr/>
          </p:nvSpPr>
          <p:spPr>
            <a:xfrm>
              <a:off x="6954425" y="2108725"/>
              <a:ext cx="81875" cy="207200"/>
            </a:xfrm>
            <a:custGeom>
              <a:avLst/>
              <a:gdLst/>
              <a:ahLst/>
              <a:cxnLst/>
              <a:rect l="l" t="t" r="r" b="b"/>
              <a:pathLst>
                <a:path w="3275" h="8288" extrusionOk="0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27"/>
            <p:cNvSpPr/>
            <p:nvPr/>
          </p:nvSpPr>
          <p:spPr>
            <a:xfrm>
              <a:off x="6559150" y="2280175"/>
              <a:ext cx="477150" cy="150350"/>
            </a:xfrm>
            <a:custGeom>
              <a:avLst/>
              <a:gdLst/>
              <a:ahLst/>
              <a:cxnLst/>
              <a:rect l="l" t="t" r="r" b="b"/>
              <a:pathLst>
                <a:path w="19086" h="6014" extrusionOk="0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27"/>
            <p:cNvSpPr/>
            <p:nvPr/>
          </p:nvSpPr>
          <p:spPr>
            <a:xfrm>
              <a:off x="6941625" y="2825775"/>
              <a:ext cx="95275" cy="19700"/>
            </a:xfrm>
            <a:custGeom>
              <a:avLst/>
              <a:gdLst/>
              <a:ahLst/>
              <a:cxnLst/>
              <a:rect l="l" t="t" r="r" b="b"/>
              <a:pathLst>
                <a:path w="3811" h="788" extrusionOk="0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27"/>
            <p:cNvSpPr/>
            <p:nvPr/>
          </p:nvSpPr>
          <p:spPr>
            <a:xfrm>
              <a:off x="6649325" y="2926075"/>
              <a:ext cx="386100" cy="71175"/>
            </a:xfrm>
            <a:custGeom>
              <a:avLst/>
              <a:gdLst/>
              <a:ahLst/>
              <a:cxnLst/>
              <a:rect l="l" t="t" r="r" b="b"/>
              <a:pathLst>
                <a:path w="15444" h="2847" extrusionOk="0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27"/>
            <p:cNvSpPr/>
            <p:nvPr/>
          </p:nvSpPr>
          <p:spPr>
            <a:xfrm>
              <a:off x="6909175" y="3226725"/>
              <a:ext cx="125350" cy="88725"/>
            </a:xfrm>
            <a:custGeom>
              <a:avLst/>
              <a:gdLst/>
              <a:ahLst/>
              <a:cxnLst/>
              <a:rect l="l" t="t" r="r" b="b"/>
              <a:pathLst>
                <a:path w="5014" h="3549" extrusionOk="0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27"/>
            <p:cNvSpPr/>
            <p:nvPr/>
          </p:nvSpPr>
          <p:spPr>
            <a:xfrm>
              <a:off x="6638625" y="3316900"/>
              <a:ext cx="267900" cy="180400"/>
            </a:xfrm>
            <a:custGeom>
              <a:avLst/>
              <a:gdLst/>
              <a:ahLst/>
              <a:cxnLst/>
              <a:rect l="l" t="t" r="r" b="b"/>
              <a:pathLst>
                <a:path w="10716" h="7216" extrusionOk="0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27"/>
            <p:cNvSpPr/>
            <p:nvPr/>
          </p:nvSpPr>
          <p:spPr>
            <a:xfrm>
              <a:off x="6965450" y="3661000"/>
              <a:ext cx="70850" cy="74725"/>
            </a:xfrm>
            <a:custGeom>
              <a:avLst/>
              <a:gdLst/>
              <a:ahLst/>
              <a:cxnLst/>
              <a:rect l="l" t="t" r="r" b="b"/>
              <a:pathLst>
                <a:path w="2834" h="2989" extrusionOk="0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27"/>
            <p:cNvSpPr/>
            <p:nvPr/>
          </p:nvSpPr>
          <p:spPr>
            <a:xfrm>
              <a:off x="6647850" y="3864600"/>
              <a:ext cx="184850" cy="181875"/>
            </a:xfrm>
            <a:custGeom>
              <a:avLst/>
              <a:gdLst/>
              <a:ahLst/>
              <a:cxnLst/>
              <a:rect l="l" t="t" r="r" b="b"/>
              <a:pathLst>
                <a:path w="7394" h="7275" extrusionOk="0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27"/>
            <p:cNvSpPr/>
            <p:nvPr/>
          </p:nvSpPr>
          <p:spPr>
            <a:xfrm>
              <a:off x="6835375" y="3737800"/>
              <a:ext cx="131575" cy="122050"/>
            </a:xfrm>
            <a:custGeom>
              <a:avLst/>
              <a:gdLst/>
              <a:ahLst/>
              <a:cxnLst/>
              <a:rect l="l" t="t" r="r" b="b"/>
              <a:pathLst>
                <a:path w="5263" h="4882" extrusionOk="0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27"/>
            <p:cNvSpPr/>
            <p:nvPr/>
          </p:nvSpPr>
          <p:spPr>
            <a:xfrm>
              <a:off x="6647550" y="2926675"/>
              <a:ext cx="388750" cy="587000"/>
            </a:xfrm>
            <a:custGeom>
              <a:avLst/>
              <a:gdLst/>
              <a:ahLst/>
              <a:cxnLst/>
              <a:rect l="l" t="t" r="r" b="b"/>
              <a:pathLst>
                <a:path w="15550" h="23480" extrusionOk="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27"/>
            <p:cNvSpPr/>
            <p:nvPr/>
          </p:nvSpPr>
          <p:spPr>
            <a:xfrm>
              <a:off x="6603800" y="3495625"/>
              <a:ext cx="7450" cy="13000"/>
            </a:xfrm>
            <a:custGeom>
              <a:avLst/>
              <a:gdLst/>
              <a:ahLst/>
              <a:cxnLst/>
              <a:rect l="l" t="t" r="r" b="b"/>
              <a:pathLst>
                <a:path w="298" h="520" extrusionOk="0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27"/>
            <p:cNvSpPr/>
            <p:nvPr/>
          </p:nvSpPr>
          <p:spPr>
            <a:xfrm>
              <a:off x="6640400" y="3514550"/>
              <a:ext cx="395900" cy="275350"/>
            </a:xfrm>
            <a:custGeom>
              <a:avLst/>
              <a:gdLst/>
              <a:ahLst/>
              <a:cxnLst/>
              <a:rect l="l" t="t" r="r" b="b"/>
              <a:pathLst>
                <a:path w="15836" h="11014" extrusionOk="0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27"/>
            <p:cNvSpPr/>
            <p:nvPr/>
          </p:nvSpPr>
          <p:spPr>
            <a:xfrm>
              <a:off x="6841925" y="4224750"/>
              <a:ext cx="194375" cy="153025"/>
            </a:xfrm>
            <a:custGeom>
              <a:avLst/>
              <a:gdLst/>
              <a:ahLst/>
              <a:cxnLst/>
              <a:rect l="l" t="t" r="r" b="b"/>
              <a:pathLst>
                <a:path w="7775" h="6121" extrusionOk="0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27"/>
            <p:cNvSpPr/>
            <p:nvPr/>
          </p:nvSpPr>
          <p:spPr>
            <a:xfrm>
              <a:off x="6649325" y="4070575"/>
              <a:ext cx="195300" cy="148550"/>
            </a:xfrm>
            <a:custGeom>
              <a:avLst/>
              <a:gdLst/>
              <a:ahLst/>
              <a:cxnLst/>
              <a:rect l="l" t="t" r="r" b="b"/>
              <a:pathLst>
                <a:path w="7812" h="5942" extrusionOk="0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27"/>
            <p:cNvSpPr/>
            <p:nvPr/>
          </p:nvSpPr>
          <p:spPr>
            <a:xfrm>
              <a:off x="6831200" y="3872325"/>
              <a:ext cx="180400" cy="298875"/>
            </a:xfrm>
            <a:custGeom>
              <a:avLst/>
              <a:gdLst/>
              <a:ahLst/>
              <a:cxnLst/>
              <a:rect l="l" t="t" r="r" b="b"/>
              <a:pathLst>
                <a:path w="7216" h="11955" extrusionOk="0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27"/>
            <p:cNvSpPr/>
            <p:nvPr/>
          </p:nvSpPr>
          <p:spPr>
            <a:xfrm>
              <a:off x="6632950" y="3514850"/>
              <a:ext cx="202450" cy="354225"/>
            </a:xfrm>
            <a:custGeom>
              <a:avLst/>
              <a:gdLst/>
              <a:ahLst/>
              <a:cxnLst/>
              <a:rect l="l" t="t" r="r" b="b"/>
              <a:pathLst>
                <a:path w="8098" h="14169" extrusionOk="0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27"/>
            <p:cNvSpPr/>
            <p:nvPr/>
          </p:nvSpPr>
          <p:spPr>
            <a:xfrm>
              <a:off x="6621650" y="3519025"/>
              <a:ext cx="17000" cy="515550"/>
            </a:xfrm>
            <a:custGeom>
              <a:avLst/>
              <a:gdLst/>
              <a:ahLst/>
              <a:cxnLst/>
              <a:rect l="l" t="t" r="r" b="b"/>
              <a:pathLst>
                <a:path w="680" h="20622" extrusionOk="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27"/>
            <p:cNvSpPr/>
            <p:nvPr/>
          </p:nvSpPr>
          <p:spPr>
            <a:xfrm>
              <a:off x="5767375" y="3510375"/>
              <a:ext cx="852500" cy="922475"/>
            </a:xfrm>
            <a:custGeom>
              <a:avLst/>
              <a:gdLst/>
              <a:ahLst/>
              <a:cxnLst/>
              <a:rect l="l" t="t" r="r" b="b"/>
              <a:pathLst>
                <a:path w="34100" h="36899" extrusionOk="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27"/>
            <p:cNvSpPr/>
            <p:nvPr/>
          </p:nvSpPr>
          <p:spPr>
            <a:xfrm>
              <a:off x="6299575" y="4069975"/>
              <a:ext cx="318525" cy="244400"/>
            </a:xfrm>
            <a:custGeom>
              <a:avLst/>
              <a:gdLst/>
              <a:ahLst/>
              <a:cxnLst/>
              <a:rect l="l" t="t" r="r" b="b"/>
              <a:pathLst>
                <a:path w="12741" h="9776" extrusionOk="0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27"/>
            <p:cNvSpPr/>
            <p:nvPr/>
          </p:nvSpPr>
          <p:spPr>
            <a:xfrm>
              <a:off x="6312675" y="4246175"/>
              <a:ext cx="406325" cy="101975"/>
            </a:xfrm>
            <a:custGeom>
              <a:avLst/>
              <a:gdLst/>
              <a:ahLst/>
              <a:cxnLst/>
              <a:rect l="l" t="t" r="r" b="b"/>
              <a:pathLst>
                <a:path w="16253" h="4079" extrusionOk="0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27"/>
            <p:cNvSpPr/>
            <p:nvPr/>
          </p:nvSpPr>
          <p:spPr>
            <a:xfrm>
              <a:off x="6728200" y="4251550"/>
              <a:ext cx="2725" cy="2100"/>
            </a:xfrm>
            <a:custGeom>
              <a:avLst/>
              <a:gdLst/>
              <a:ahLst/>
              <a:cxnLst/>
              <a:rect l="l" t="t" r="r" b="b"/>
              <a:pathLst>
                <a:path w="109" h="84" extrusionOk="0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27"/>
            <p:cNvSpPr/>
            <p:nvPr/>
          </p:nvSpPr>
          <p:spPr>
            <a:xfrm>
              <a:off x="6736250" y="4181300"/>
              <a:ext cx="261950" cy="69375"/>
            </a:xfrm>
            <a:custGeom>
              <a:avLst/>
              <a:gdLst/>
              <a:ahLst/>
              <a:cxnLst/>
              <a:rect l="l" t="t" r="r" b="b"/>
              <a:pathLst>
                <a:path w="10478" h="2775" extrusionOk="0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27"/>
            <p:cNvSpPr/>
            <p:nvPr/>
          </p:nvSpPr>
          <p:spPr>
            <a:xfrm>
              <a:off x="6640400" y="4078600"/>
              <a:ext cx="213150" cy="382525"/>
            </a:xfrm>
            <a:custGeom>
              <a:avLst/>
              <a:gdLst/>
              <a:ahLst/>
              <a:cxnLst/>
              <a:rect l="l" t="t" r="r" b="b"/>
              <a:pathLst>
                <a:path w="8526" h="15301" extrusionOk="0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27"/>
            <p:cNvSpPr/>
            <p:nvPr/>
          </p:nvSpPr>
          <p:spPr>
            <a:xfrm>
              <a:off x="6851450" y="4463175"/>
              <a:ext cx="184850" cy="115525"/>
            </a:xfrm>
            <a:custGeom>
              <a:avLst/>
              <a:gdLst/>
              <a:ahLst/>
              <a:cxnLst/>
              <a:rect l="l" t="t" r="r" b="b"/>
              <a:pathLst>
                <a:path w="7394" h="4621" extrusionOk="0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27"/>
            <p:cNvSpPr/>
            <p:nvPr/>
          </p:nvSpPr>
          <p:spPr>
            <a:xfrm>
              <a:off x="6847575" y="4406025"/>
              <a:ext cx="188425" cy="60450"/>
            </a:xfrm>
            <a:custGeom>
              <a:avLst/>
              <a:gdLst/>
              <a:ahLst/>
              <a:cxnLst/>
              <a:rect l="l" t="t" r="r" b="b"/>
              <a:pathLst>
                <a:path w="7537" h="2418" extrusionOk="0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27"/>
            <p:cNvSpPr/>
            <p:nvPr/>
          </p:nvSpPr>
          <p:spPr>
            <a:xfrm>
              <a:off x="6725825" y="4654575"/>
              <a:ext cx="17300" cy="9550"/>
            </a:xfrm>
            <a:custGeom>
              <a:avLst/>
              <a:gdLst/>
              <a:ahLst/>
              <a:cxnLst/>
              <a:rect l="l" t="t" r="r" b="b"/>
              <a:pathLst>
                <a:path w="692" h="382" extrusionOk="0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27"/>
            <p:cNvSpPr/>
            <p:nvPr/>
          </p:nvSpPr>
          <p:spPr>
            <a:xfrm>
              <a:off x="6737150" y="4455550"/>
              <a:ext cx="117875" cy="190425"/>
            </a:xfrm>
            <a:custGeom>
              <a:avLst/>
              <a:gdLst/>
              <a:ahLst/>
              <a:cxnLst/>
              <a:rect l="l" t="t" r="r" b="b"/>
              <a:pathLst>
                <a:path w="4715" h="7617" extrusionOk="0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27"/>
            <p:cNvSpPr/>
            <p:nvPr/>
          </p:nvSpPr>
          <p:spPr>
            <a:xfrm>
              <a:off x="6337975" y="4576300"/>
              <a:ext cx="3900" cy="5375"/>
            </a:xfrm>
            <a:custGeom>
              <a:avLst/>
              <a:gdLst/>
              <a:ahLst/>
              <a:cxnLst/>
              <a:rect l="l" t="t" r="r" b="b"/>
              <a:pathLst>
                <a:path w="156" h="215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27"/>
            <p:cNvSpPr/>
            <p:nvPr/>
          </p:nvSpPr>
          <p:spPr>
            <a:xfrm>
              <a:off x="6410025" y="4583425"/>
              <a:ext cx="434000" cy="80700"/>
            </a:xfrm>
            <a:custGeom>
              <a:avLst/>
              <a:gdLst/>
              <a:ahLst/>
              <a:cxnLst/>
              <a:rect l="l" t="t" r="r" b="b"/>
              <a:pathLst>
                <a:path w="17360" h="3228" extrusionOk="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27"/>
            <p:cNvSpPr/>
            <p:nvPr/>
          </p:nvSpPr>
          <p:spPr>
            <a:xfrm>
              <a:off x="5778675" y="4344125"/>
              <a:ext cx="436700" cy="105675"/>
            </a:xfrm>
            <a:custGeom>
              <a:avLst/>
              <a:gdLst/>
              <a:ahLst/>
              <a:cxnLst/>
              <a:rect l="l" t="t" r="r" b="b"/>
              <a:pathLst>
                <a:path w="17468" h="4227" extrusionOk="0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27"/>
            <p:cNvSpPr/>
            <p:nvPr/>
          </p:nvSpPr>
          <p:spPr>
            <a:xfrm>
              <a:off x="5778975" y="4449775"/>
              <a:ext cx="566475" cy="127425"/>
            </a:xfrm>
            <a:custGeom>
              <a:avLst/>
              <a:gdLst/>
              <a:ahLst/>
              <a:cxnLst/>
              <a:rect l="l" t="t" r="r" b="b"/>
              <a:pathLst>
                <a:path w="22659" h="5097" extrusionOk="0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27"/>
            <p:cNvSpPr/>
            <p:nvPr/>
          </p:nvSpPr>
          <p:spPr>
            <a:xfrm>
              <a:off x="6395425" y="4603375"/>
              <a:ext cx="42600" cy="60750"/>
            </a:xfrm>
            <a:custGeom>
              <a:avLst/>
              <a:gdLst/>
              <a:ahLst/>
              <a:cxnLst/>
              <a:rect l="l" t="t" r="r" b="b"/>
              <a:pathLst>
                <a:path w="1704" h="2430" extrusionOk="0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27"/>
            <p:cNvSpPr/>
            <p:nvPr/>
          </p:nvSpPr>
          <p:spPr>
            <a:xfrm>
              <a:off x="6271300" y="4385800"/>
              <a:ext cx="100350" cy="163725"/>
            </a:xfrm>
            <a:custGeom>
              <a:avLst/>
              <a:gdLst/>
              <a:ahLst/>
              <a:cxnLst/>
              <a:rect l="l" t="t" r="r" b="b"/>
              <a:pathLst>
                <a:path w="4014" h="6549" extrusionOk="0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27"/>
            <p:cNvSpPr/>
            <p:nvPr/>
          </p:nvSpPr>
          <p:spPr>
            <a:xfrm>
              <a:off x="5772725" y="4454250"/>
              <a:ext cx="364950" cy="209875"/>
            </a:xfrm>
            <a:custGeom>
              <a:avLst/>
              <a:gdLst/>
              <a:ahLst/>
              <a:cxnLst/>
              <a:rect l="l" t="t" r="r" b="b"/>
              <a:pathLst>
                <a:path w="14598" h="8395" extrusionOk="0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27"/>
            <p:cNvSpPr/>
            <p:nvPr/>
          </p:nvSpPr>
          <p:spPr>
            <a:xfrm>
              <a:off x="6341850" y="4544475"/>
              <a:ext cx="72350" cy="71050"/>
            </a:xfrm>
            <a:custGeom>
              <a:avLst/>
              <a:gdLst/>
              <a:ahLst/>
              <a:cxnLst/>
              <a:rect l="l" t="t" r="r" b="b"/>
              <a:pathLst>
                <a:path w="2894" h="2842" extrusionOk="0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27"/>
            <p:cNvSpPr/>
            <p:nvPr/>
          </p:nvSpPr>
          <p:spPr>
            <a:xfrm>
              <a:off x="6212375" y="4289200"/>
              <a:ext cx="100625" cy="100600"/>
            </a:xfrm>
            <a:custGeom>
              <a:avLst/>
              <a:gdLst/>
              <a:ahLst/>
              <a:cxnLst/>
              <a:rect l="l" t="t" r="r" b="b"/>
              <a:pathLst>
                <a:path w="4025" h="4024" extrusionOk="0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27"/>
            <p:cNvSpPr/>
            <p:nvPr/>
          </p:nvSpPr>
          <p:spPr>
            <a:xfrm>
              <a:off x="6886575" y="1575550"/>
              <a:ext cx="19050" cy="17950"/>
            </a:xfrm>
            <a:custGeom>
              <a:avLst/>
              <a:gdLst/>
              <a:ahLst/>
              <a:cxnLst/>
              <a:rect l="l" t="t" r="r" b="b"/>
              <a:pathLst>
                <a:path w="762" h="718" extrusionOk="0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27"/>
            <p:cNvSpPr/>
            <p:nvPr/>
          </p:nvSpPr>
          <p:spPr>
            <a:xfrm>
              <a:off x="6612725" y="2909675"/>
              <a:ext cx="36925" cy="36225"/>
            </a:xfrm>
            <a:custGeom>
              <a:avLst/>
              <a:gdLst/>
              <a:ahLst/>
              <a:cxnLst/>
              <a:rect l="l" t="t" r="r" b="b"/>
              <a:pathLst>
                <a:path w="1477" h="1449" extrusionOk="0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27"/>
            <p:cNvSpPr/>
            <p:nvPr/>
          </p:nvSpPr>
          <p:spPr>
            <a:xfrm>
              <a:off x="6607950" y="4033250"/>
              <a:ext cx="50925" cy="50550"/>
            </a:xfrm>
            <a:custGeom>
              <a:avLst/>
              <a:gdLst/>
              <a:ahLst/>
              <a:cxnLst/>
              <a:rect l="l" t="t" r="r" b="b"/>
              <a:pathLst>
                <a:path w="2037" h="2022" extrusionOk="0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27"/>
            <p:cNvSpPr/>
            <p:nvPr/>
          </p:nvSpPr>
          <p:spPr>
            <a:xfrm>
              <a:off x="6996400" y="4166875"/>
              <a:ext cx="36325" cy="36000"/>
            </a:xfrm>
            <a:custGeom>
              <a:avLst/>
              <a:gdLst/>
              <a:ahLst/>
              <a:cxnLst/>
              <a:rect l="l" t="t" r="r" b="b"/>
              <a:pathLst>
                <a:path w="1453" h="1440" extrusionOk="0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27"/>
            <p:cNvSpPr/>
            <p:nvPr/>
          </p:nvSpPr>
          <p:spPr>
            <a:xfrm>
              <a:off x="6710350" y="4394000"/>
              <a:ext cx="37225" cy="35950"/>
            </a:xfrm>
            <a:custGeom>
              <a:avLst/>
              <a:gdLst/>
              <a:ahLst/>
              <a:cxnLst/>
              <a:rect l="l" t="t" r="r" b="b"/>
              <a:pathLst>
                <a:path w="1489" h="1438" extrusionOk="0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27"/>
            <p:cNvSpPr/>
            <p:nvPr/>
          </p:nvSpPr>
          <p:spPr>
            <a:xfrm>
              <a:off x="6609750" y="3484075"/>
              <a:ext cx="35725" cy="35675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27"/>
            <p:cNvSpPr/>
            <p:nvPr/>
          </p:nvSpPr>
          <p:spPr>
            <a:xfrm>
              <a:off x="7027050" y="3205875"/>
              <a:ext cx="8950" cy="31275"/>
            </a:xfrm>
            <a:custGeom>
              <a:avLst/>
              <a:gdLst/>
              <a:ahLst/>
              <a:cxnLst/>
              <a:rect l="l" t="t" r="r" b="b"/>
              <a:pathLst>
                <a:path w="358" h="1251" extrusionOk="0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27"/>
            <p:cNvSpPr/>
            <p:nvPr/>
          </p:nvSpPr>
          <p:spPr>
            <a:xfrm>
              <a:off x="6923175" y="1659900"/>
              <a:ext cx="35750" cy="35150"/>
            </a:xfrm>
            <a:custGeom>
              <a:avLst/>
              <a:gdLst/>
              <a:ahLst/>
              <a:cxnLst/>
              <a:rect l="l" t="t" r="r" b="b"/>
              <a:pathLst>
                <a:path w="1430" h="1406" extrusionOk="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27"/>
            <p:cNvSpPr/>
            <p:nvPr/>
          </p:nvSpPr>
          <p:spPr>
            <a:xfrm>
              <a:off x="6526400" y="2260750"/>
              <a:ext cx="36625" cy="35900"/>
            </a:xfrm>
            <a:custGeom>
              <a:avLst/>
              <a:gdLst/>
              <a:ahLst/>
              <a:cxnLst/>
              <a:rect l="l" t="t" r="r" b="b"/>
              <a:pathLst>
                <a:path w="1465" h="1436" extrusionOk="0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27"/>
            <p:cNvSpPr/>
            <p:nvPr/>
          </p:nvSpPr>
          <p:spPr>
            <a:xfrm>
              <a:off x="5728375" y="4421425"/>
              <a:ext cx="51825" cy="50475"/>
            </a:xfrm>
            <a:custGeom>
              <a:avLst/>
              <a:gdLst/>
              <a:ahLst/>
              <a:cxnLst/>
              <a:rect l="l" t="t" r="r" b="b"/>
              <a:pathLst>
                <a:path w="2073" h="2019" extrusionOk="0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27"/>
            <p:cNvSpPr/>
            <p:nvPr/>
          </p:nvSpPr>
          <p:spPr>
            <a:xfrm>
              <a:off x="6710950" y="4235475"/>
              <a:ext cx="20850" cy="20600"/>
            </a:xfrm>
            <a:custGeom>
              <a:avLst/>
              <a:gdLst/>
              <a:ahLst/>
              <a:cxnLst/>
              <a:rect l="l" t="t" r="r" b="b"/>
              <a:pathLst>
                <a:path w="834" h="824" extrusionOk="0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27"/>
            <p:cNvSpPr/>
            <p:nvPr/>
          </p:nvSpPr>
          <p:spPr>
            <a:xfrm>
              <a:off x="6828225" y="3855375"/>
              <a:ext cx="21150" cy="20450"/>
            </a:xfrm>
            <a:custGeom>
              <a:avLst/>
              <a:gdLst/>
              <a:ahLst/>
              <a:cxnLst/>
              <a:rect l="l" t="t" r="r" b="b"/>
              <a:pathLst>
                <a:path w="846" h="818" extrusionOk="0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27"/>
            <p:cNvSpPr/>
            <p:nvPr/>
          </p:nvSpPr>
          <p:spPr>
            <a:xfrm>
              <a:off x="6930325" y="4028600"/>
              <a:ext cx="21450" cy="20575"/>
            </a:xfrm>
            <a:custGeom>
              <a:avLst/>
              <a:gdLst/>
              <a:ahLst/>
              <a:cxnLst/>
              <a:rect l="l" t="t" r="r" b="b"/>
              <a:pathLst>
                <a:path w="858" h="823" extrusionOk="0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27"/>
            <p:cNvSpPr/>
            <p:nvPr/>
          </p:nvSpPr>
          <p:spPr>
            <a:xfrm>
              <a:off x="6984800" y="31787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27"/>
            <p:cNvSpPr/>
            <p:nvPr/>
          </p:nvSpPr>
          <p:spPr>
            <a:xfrm>
              <a:off x="6950250" y="2089625"/>
              <a:ext cx="20875" cy="20600"/>
            </a:xfrm>
            <a:custGeom>
              <a:avLst/>
              <a:gdLst/>
              <a:ahLst/>
              <a:cxnLst/>
              <a:rect l="l" t="t" r="r" b="b"/>
              <a:pathLst>
                <a:path w="835" h="824" extrusionOk="0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27"/>
            <p:cNvSpPr/>
            <p:nvPr/>
          </p:nvSpPr>
          <p:spPr>
            <a:xfrm>
              <a:off x="6882700" y="33049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27"/>
            <p:cNvSpPr/>
            <p:nvPr/>
          </p:nvSpPr>
          <p:spPr>
            <a:xfrm>
              <a:off x="6801125" y="3180575"/>
              <a:ext cx="21475" cy="20600"/>
            </a:xfrm>
            <a:custGeom>
              <a:avLst/>
              <a:gdLst/>
              <a:ahLst/>
              <a:cxnLst/>
              <a:rect l="l" t="t" r="r" b="b"/>
              <a:pathLst>
                <a:path w="859" h="824" extrusionOk="0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5" name="Google Shape;3975;p27"/>
          <p:cNvGrpSpPr/>
          <p:nvPr/>
        </p:nvGrpSpPr>
        <p:grpSpPr>
          <a:xfrm rot="10800000">
            <a:off x="266" y="153"/>
            <a:ext cx="1978228" cy="4794296"/>
            <a:chOff x="5728375" y="1492875"/>
            <a:chExt cx="1308525" cy="3171250"/>
          </a:xfrm>
        </p:grpSpPr>
        <p:sp>
          <p:nvSpPr>
            <p:cNvPr id="3976" name="Google Shape;3976;p27"/>
            <p:cNvSpPr/>
            <p:nvPr/>
          </p:nvSpPr>
          <p:spPr>
            <a:xfrm>
              <a:off x="6942225" y="28359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27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27"/>
            <p:cNvSpPr/>
            <p:nvPr/>
          </p:nvSpPr>
          <p:spPr>
            <a:xfrm>
              <a:off x="6945500" y="2844825"/>
              <a:ext cx="42300" cy="133375"/>
            </a:xfrm>
            <a:custGeom>
              <a:avLst/>
              <a:gdLst/>
              <a:ahLst/>
              <a:cxnLst/>
              <a:rect l="l" t="t" r="r" b="b"/>
              <a:pathLst>
                <a:path w="1692" h="5335" extrusionOk="0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27"/>
            <p:cNvSpPr/>
            <p:nvPr/>
          </p:nvSpPr>
          <p:spPr>
            <a:xfrm>
              <a:off x="6943725" y="28353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27"/>
            <p:cNvSpPr/>
            <p:nvPr/>
          </p:nvSpPr>
          <p:spPr>
            <a:xfrm>
              <a:off x="6945500" y="2834575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27"/>
            <p:cNvSpPr/>
            <p:nvPr/>
          </p:nvSpPr>
          <p:spPr>
            <a:xfrm>
              <a:off x="6943125" y="2835625"/>
              <a:ext cx="550" cy="300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27"/>
            <p:cNvSpPr/>
            <p:nvPr/>
          </p:nvSpPr>
          <p:spPr>
            <a:xfrm>
              <a:off x="6978825" y="2988300"/>
              <a:ext cx="57175" cy="218500"/>
            </a:xfrm>
            <a:custGeom>
              <a:avLst/>
              <a:gdLst/>
              <a:ahLst/>
              <a:cxnLst/>
              <a:rect l="l" t="t" r="r" b="b"/>
              <a:pathLst>
                <a:path w="2287" h="8740" extrusionOk="0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27"/>
            <p:cNvSpPr/>
            <p:nvPr/>
          </p:nvSpPr>
          <p:spPr>
            <a:xfrm>
              <a:off x="6796675" y="2972825"/>
              <a:ext cx="91400" cy="176525"/>
            </a:xfrm>
            <a:custGeom>
              <a:avLst/>
              <a:gdLst/>
              <a:ahLst/>
              <a:cxnLst/>
              <a:rect l="l" t="t" r="r" b="b"/>
              <a:pathLst>
                <a:path w="3656" h="7061" extrusionOk="0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27"/>
            <p:cNvSpPr/>
            <p:nvPr/>
          </p:nvSpPr>
          <p:spPr>
            <a:xfrm>
              <a:off x="6629100" y="3150225"/>
              <a:ext cx="168775" cy="337550"/>
            </a:xfrm>
            <a:custGeom>
              <a:avLst/>
              <a:gdLst/>
              <a:ahLst/>
              <a:cxnLst/>
              <a:rect l="l" t="t" r="r" b="b"/>
              <a:pathLst>
                <a:path w="6751" h="13502" extrusionOk="0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27"/>
            <p:cNvSpPr/>
            <p:nvPr/>
          </p:nvSpPr>
          <p:spPr>
            <a:xfrm>
              <a:off x="6945500" y="2834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27"/>
            <p:cNvSpPr/>
            <p:nvPr/>
          </p:nvSpPr>
          <p:spPr>
            <a:xfrm>
              <a:off x="6943725" y="2835300"/>
              <a:ext cx="0" cy="625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27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27"/>
            <p:cNvSpPr/>
            <p:nvPr/>
          </p:nvSpPr>
          <p:spPr>
            <a:xfrm>
              <a:off x="6881800" y="2836500"/>
              <a:ext cx="68775" cy="126825"/>
            </a:xfrm>
            <a:custGeom>
              <a:avLst/>
              <a:gdLst/>
              <a:ahLst/>
              <a:cxnLst/>
              <a:rect l="l" t="t" r="r" b="b"/>
              <a:pathLst>
                <a:path w="2751" h="5073" extrusionOk="0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27"/>
            <p:cNvSpPr/>
            <p:nvPr/>
          </p:nvSpPr>
          <p:spPr>
            <a:xfrm>
              <a:off x="6902350" y="1492875"/>
              <a:ext cx="133950" cy="92000"/>
            </a:xfrm>
            <a:custGeom>
              <a:avLst/>
              <a:gdLst/>
              <a:ahLst/>
              <a:cxnLst/>
              <a:rect l="l" t="t" r="r" b="b"/>
              <a:pathLst>
                <a:path w="5358" h="3680" extrusionOk="0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27"/>
            <p:cNvSpPr/>
            <p:nvPr/>
          </p:nvSpPr>
          <p:spPr>
            <a:xfrm>
              <a:off x="6839525" y="18372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27"/>
            <p:cNvSpPr/>
            <p:nvPr/>
          </p:nvSpPr>
          <p:spPr>
            <a:xfrm>
              <a:off x="6839525" y="1689025"/>
              <a:ext cx="97375" cy="151525"/>
            </a:xfrm>
            <a:custGeom>
              <a:avLst/>
              <a:gdLst/>
              <a:ahLst/>
              <a:cxnLst/>
              <a:rect l="l" t="t" r="r" b="b"/>
              <a:pathLst>
                <a:path w="3895" h="6061" extrusionOk="0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27"/>
            <p:cNvSpPr/>
            <p:nvPr/>
          </p:nvSpPr>
          <p:spPr>
            <a:xfrm>
              <a:off x="6838950" y="1834425"/>
              <a:ext cx="124725" cy="258250"/>
            </a:xfrm>
            <a:custGeom>
              <a:avLst/>
              <a:gdLst/>
              <a:ahLst/>
              <a:cxnLst/>
              <a:rect l="l" t="t" r="r" b="b"/>
              <a:pathLst>
                <a:path w="4989" h="10330" extrusionOk="0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27"/>
            <p:cNvSpPr/>
            <p:nvPr/>
          </p:nvSpPr>
          <p:spPr>
            <a:xfrm>
              <a:off x="6945800" y="1529475"/>
              <a:ext cx="90500" cy="135175"/>
            </a:xfrm>
            <a:custGeom>
              <a:avLst/>
              <a:gdLst/>
              <a:ahLst/>
              <a:cxnLst/>
              <a:rect l="l" t="t" r="r" b="b"/>
              <a:pathLst>
                <a:path w="3620" h="5407" extrusionOk="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27"/>
            <p:cNvSpPr/>
            <p:nvPr/>
          </p:nvSpPr>
          <p:spPr>
            <a:xfrm>
              <a:off x="6951750" y="1681000"/>
              <a:ext cx="84550" cy="169075"/>
            </a:xfrm>
            <a:custGeom>
              <a:avLst/>
              <a:gdLst/>
              <a:ahLst/>
              <a:cxnLst/>
              <a:rect l="l" t="t" r="r" b="b"/>
              <a:pathLst>
                <a:path w="3382" h="6763" extrusionOk="0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27"/>
            <p:cNvSpPr/>
            <p:nvPr/>
          </p:nvSpPr>
          <p:spPr>
            <a:xfrm>
              <a:off x="6891325" y="1570800"/>
              <a:ext cx="56875" cy="90275"/>
            </a:xfrm>
            <a:custGeom>
              <a:avLst/>
              <a:gdLst/>
              <a:ahLst/>
              <a:cxnLst/>
              <a:rect l="l" t="t" r="r" b="b"/>
              <a:pathLst>
                <a:path w="2275" h="3611" extrusionOk="0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27"/>
            <p:cNvSpPr/>
            <p:nvPr/>
          </p:nvSpPr>
          <p:spPr>
            <a:xfrm>
              <a:off x="6967825" y="2063475"/>
              <a:ext cx="68475" cy="40500"/>
            </a:xfrm>
            <a:custGeom>
              <a:avLst/>
              <a:gdLst/>
              <a:ahLst/>
              <a:cxnLst/>
              <a:rect l="l" t="t" r="r" b="b"/>
              <a:pathLst>
                <a:path w="2739" h="1620" extrusionOk="0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27"/>
            <p:cNvSpPr/>
            <p:nvPr/>
          </p:nvSpPr>
          <p:spPr>
            <a:xfrm>
              <a:off x="6558850" y="2100100"/>
              <a:ext cx="396200" cy="178025"/>
            </a:xfrm>
            <a:custGeom>
              <a:avLst/>
              <a:gdLst/>
              <a:ahLst/>
              <a:cxnLst/>
              <a:rect l="l" t="t" r="r" b="b"/>
              <a:pathLst>
                <a:path w="15848" h="7121" extrusionOk="0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27"/>
            <p:cNvSpPr/>
            <p:nvPr/>
          </p:nvSpPr>
          <p:spPr>
            <a:xfrm>
              <a:off x="6954425" y="2108725"/>
              <a:ext cx="81875" cy="207200"/>
            </a:xfrm>
            <a:custGeom>
              <a:avLst/>
              <a:gdLst/>
              <a:ahLst/>
              <a:cxnLst/>
              <a:rect l="l" t="t" r="r" b="b"/>
              <a:pathLst>
                <a:path w="3275" h="8288" extrusionOk="0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27"/>
            <p:cNvSpPr/>
            <p:nvPr/>
          </p:nvSpPr>
          <p:spPr>
            <a:xfrm>
              <a:off x="6559150" y="2280175"/>
              <a:ext cx="477150" cy="150350"/>
            </a:xfrm>
            <a:custGeom>
              <a:avLst/>
              <a:gdLst/>
              <a:ahLst/>
              <a:cxnLst/>
              <a:rect l="l" t="t" r="r" b="b"/>
              <a:pathLst>
                <a:path w="19086" h="6014" extrusionOk="0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27"/>
            <p:cNvSpPr/>
            <p:nvPr/>
          </p:nvSpPr>
          <p:spPr>
            <a:xfrm>
              <a:off x="6941625" y="2825775"/>
              <a:ext cx="95275" cy="19700"/>
            </a:xfrm>
            <a:custGeom>
              <a:avLst/>
              <a:gdLst/>
              <a:ahLst/>
              <a:cxnLst/>
              <a:rect l="l" t="t" r="r" b="b"/>
              <a:pathLst>
                <a:path w="3811" h="788" extrusionOk="0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27"/>
            <p:cNvSpPr/>
            <p:nvPr/>
          </p:nvSpPr>
          <p:spPr>
            <a:xfrm>
              <a:off x="6649325" y="2926075"/>
              <a:ext cx="386100" cy="71175"/>
            </a:xfrm>
            <a:custGeom>
              <a:avLst/>
              <a:gdLst/>
              <a:ahLst/>
              <a:cxnLst/>
              <a:rect l="l" t="t" r="r" b="b"/>
              <a:pathLst>
                <a:path w="15444" h="2847" extrusionOk="0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27"/>
            <p:cNvSpPr/>
            <p:nvPr/>
          </p:nvSpPr>
          <p:spPr>
            <a:xfrm>
              <a:off x="6909175" y="3226725"/>
              <a:ext cx="125350" cy="88725"/>
            </a:xfrm>
            <a:custGeom>
              <a:avLst/>
              <a:gdLst/>
              <a:ahLst/>
              <a:cxnLst/>
              <a:rect l="l" t="t" r="r" b="b"/>
              <a:pathLst>
                <a:path w="5014" h="3549" extrusionOk="0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27"/>
            <p:cNvSpPr/>
            <p:nvPr/>
          </p:nvSpPr>
          <p:spPr>
            <a:xfrm>
              <a:off x="6638625" y="3316900"/>
              <a:ext cx="267900" cy="180400"/>
            </a:xfrm>
            <a:custGeom>
              <a:avLst/>
              <a:gdLst/>
              <a:ahLst/>
              <a:cxnLst/>
              <a:rect l="l" t="t" r="r" b="b"/>
              <a:pathLst>
                <a:path w="10716" h="7216" extrusionOk="0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27"/>
            <p:cNvSpPr/>
            <p:nvPr/>
          </p:nvSpPr>
          <p:spPr>
            <a:xfrm>
              <a:off x="6965450" y="3661000"/>
              <a:ext cx="70850" cy="74725"/>
            </a:xfrm>
            <a:custGeom>
              <a:avLst/>
              <a:gdLst/>
              <a:ahLst/>
              <a:cxnLst/>
              <a:rect l="l" t="t" r="r" b="b"/>
              <a:pathLst>
                <a:path w="2834" h="2989" extrusionOk="0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7"/>
            <p:cNvSpPr/>
            <p:nvPr/>
          </p:nvSpPr>
          <p:spPr>
            <a:xfrm>
              <a:off x="6647850" y="3864600"/>
              <a:ext cx="184850" cy="181875"/>
            </a:xfrm>
            <a:custGeom>
              <a:avLst/>
              <a:gdLst/>
              <a:ahLst/>
              <a:cxnLst/>
              <a:rect l="l" t="t" r="r" b="b"/>
              <a:pathLst>
                <a:path w="7394" h="7275" extrusionOk="0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7"/>
            <p:cNvSpPr/>
            <p:nvPr/>
          </p:nvSpPr>
          <p:spPr>
            <a:xfrm>
              <a:off x="6835375" y="3737800"/>
              <a:ext cx="131575" cy="122050"/>
            </a:xfrm>
            <a:custGeom>
              <a:avLst/>
              <a:gdLst/>
              <a:ahLst/>
              <a:cxnLst/>
              <a:rect l="l" t="t" r="r" b="b"/>
              <a:pathLst>
                <a:path w="5263" h="4882" extrusionOk="0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7"/>
            <p:cNvSpPr/>
            <p:nvPr/>
          </p:nvSpPr>
          <p:spPr>
            <a:xfrm>
              <a:off x="6647550" y="2926675"/>
              <a:ext cx="388750" cy="587000"/>
            </a:xfrm>
            <a:custGeom>
              <a:avLst/>
              <a:gdLst/>
              <a:ahLst/>
              <a:cxnLst/>
              <a:rect l="l" t="t" r="r" b="b"/>
              <a:pathLst>
                <a:path w="15550" h="23480" extrusionOk="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7"/>
            <p:cNvSpPr/>
            <p:nvPr/>
          </p:nvSpPr>
          <p:spPr>
            <a:xfrm>
              <a:off x="6603800" y="3495625"/>
              <a:ext cx="7450" cy="13000"/>
            </a:xfrm>
            <a:custGeom>
              <a:avLst/>
              <a:gdLst/>
              <a:ahLst/>
              <a:cxnLst/>
              <a:rect l="l" t="t" r="r" b="b"/>
              <a:pathLst>
                <a:path w="298" h="520" extrusionOk="0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7"/>
            <p:cNvSpPr/>
            <p:nvPr/>
          </p:nvSpPr>
          <p:spPr>
            <a:xfrm>
              <a:off x="6640400" y="3514550"/>
              <a:ext cx="395900" cy="275350"/>
            </a:xfrm>
            <a:custGeom>
              <a:avLst/>
              <a:gdLst/>
              <a:ahLst/>
              <a:cxnLst/>
              <a:rect l="l" t="t" r="r" b="b"/>
              <a:pathLst>
                <a:path w="15836" h="11014" extrusionOk="0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7"/>
            <p:cNvSpPr/>
            <p:nvPr/>
          </p:nvSpPr>
          <p:spPr>
            <a:xfrm>
              <a:off x="6841925" y="4224750"/>
              <a:ext cx="194375" cy="153025"/>
            </a:xfrm>
            <a:custGeom>
              <a:avLst/>
              <a:gdLst/>
              <a:ahLst/>
              <a:cxnLst/>
              <a:rect l="l" t="t" r="r" b="b"/>
              <a:pathLst>
                <a:path w="7775" h="6121" extrusionOk="0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7"/>
            <p:cNvSpPr/>
            <p:nvPr/>
          </p:nvSpPr>
          <p:spPr>
            <a:xfrm>
              <a:off x="6649325" y="4070575"/>
              <a:ext cx="195300" cy="148550"/>
            </a:xfrm>
            <a:custGeom>
              <a:avLst/>
              <a:gdLst/>
              <a:ahLst/>
              <a:cxnLst/>
              <a:rect l="l" t="t" r="r" b="b"/>
              <a:pathLst>
                <a:path w="7812" h="5942" extrusionOk="0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7"/>
            <p:cNvSpPr/>
            <p:nvPr/>
          </p:nvSpPr>
          <p:spPr>
            <a:xfrm>
              <a:off x="6831200" y="3872325"/>
              <a:ext cx="180400" cy="298875"/>
            </a:xfrm>
            <a:custGeom>
              <a:avLst/>
              <a:gdLst/>
              <a:ahLst/>
              <a:cxnLst/>
              <a:rect l="l" t="t" r="r" b="b"/>
              <a:pathLst>
                <a:path w="7216" h="11955" extrusionOk="0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7"/>
            <p:cNvSpPr/>
            <p:nvPr/>
          </p:nvSpPr>
          <p:spPr>
            <a:xfrm>
              <a:off x="6632950" y="3514850"/>
              <a:ext cx="202450" cy="354225"/>
            </a:xfrm>
            <a:custGeom>
              <a:avLst/>
              <a:gdLst/>
              <a:ahLst/>
              <a:cxnLst/>
              <a:rect l="l" t="t" r="r" b="b"/>
              <a:pathLst>
                <a:path w="8098" h="14169" extrusionOk="0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7"/>
            <p:cNvSpPr/>
            <p:nvPr/>
          </p:nvSpPr>
          <p:spPr>
            <a:xfrm>
              <a:off x="6621650" y="3519025"/>
              <a:ext cx="17000" cy="515550"/>
            </a:xfrm>
            <a:custGeom>
              <a:avLst/>
              <a:gdLst/>
              <a:ahLst/>
              <a:cxnLst/>
              <a:rect l="l" t="t" r="r" b="b"/>
              <a:pathLst>
                <a:path w="680" h="20622" extrusionOk="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7"/>
            <p:cNvSpPr/>
            <p:nvPr/>
          </p:nvSpPr>
          <p:spPr>
            <a:xfrm>
              <a:off x="5767375" y="3510375"/>
              <a:ext cx="852500" cy="922475"/>
            </a:xfrm>
            <a:custGeom>
              <a:avLst/>
              <a:gdLst/>
              <a:ahLst/>
              <a:cxnLst/>
              <a:rect l="l" t="t" r="r" b="b"/>
              <a:pathLst>
                <a:path w="34100" h="36899" extrusionOk="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7"/>
            <p:cNvSpPr/>
            <p:nvPr/>
          </p:nvSpPr>
          <p:spPr>
            <a:xfrm>
              <a:off x="6299575" y="4069975"/>
              <a:ext cx="318525" cy="244400"/>
            </a:xfrm>
            <a:custGeom>
              <a:avLst/>
              <a:gdLst/>
              <a:ahLst/>
              <a:cxnLst/>
              <a:rect l="l" t="t" r="r" b="b"/>
              <a:pathLst>
                <a:path w="12741" h="9776" extrusionOk="0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7"/>
            <p:cNvSpPr/>
            <p:nvPr/>
          </p:nvSpPr>
          <p:spPr>
            <a:xfrm>
              <a:off x="6312675" y="4246175"/>
              <a:ext cx="406325" cy="101975"/>
            </a:xfrm>
            <a:custGeom>
              <a:avLst/>
              <a:gdLst/>
              <a:ahLst/>
              <a:cxnLst/>
              <a:rect l="l" t="t" r="r" b="b"/>
              <a:pathLst>
                <a:path w="16253" h="4079" extrusionOk="0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7"/>
            <p:cNvSpPr/>
            <p:nvPr/>
          </p:nvSpPr>
          <p:spPr>
            <a:xfrm>
              <a:off x="6728200" y="4251550"/>
              <a:ext cx="2725" cy="2100"/>
            </a:xfrm>
            <a:custGeom>
              <a:avLst/>
              <a:gdLst/>
              <a:ahLst/>
              <a:cxnLst/>
              <a:rect l="l" t="t" r="r" b="b"/>
              <a:pathLst>
                <a:path w="109" h="84" extrusionOk="0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7"/>
            <p:cNvSpPr/>
            <p:nvPr/>
          </p:nvSpPr>
          <p:spPr>
            <a:xfrm>
              <a:off x="6736250" y="4181300"/>
              <a:ext cx="261950" cy="69375"/>
            </a:xfrm>
            <a:custGeom>
              <a:avLst/>
              <a:gdLst/>
              <a:ahLst/>
              <a:cxnLst/>
              <a:rect l="l" t="t" r="r" b="b"/>
              <a:pathLst>
                <a:path w="10478" h="2775" extrusionOk="0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7"/>
            <p:cNvSpPr/>
            <p:nvPr/>
          </p:nvSpPr>
          <p:spPr>
            <a:xfrm>
              <a:off x="6640400" y="4078600"/>
              <a:ext cx="213150" cy="382525"/>
            </a:xfrm>
            <a:custGeom>
              <a:avLst/>
              <a:gdLst/>
              <a:ahLst/>
              <a:cxnLst/>
              <a:rect l="l" t="t" r="r" b="b"/>
              <a:pathLst>
                <a:path w="8526" h="15301" extrusionOk="0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7"/>
            <p:cNvSpPr/>
            <p:nvPr/>
          </p:nvSpPr>
          <p:spPr>
            <a:xfrm>
              <a:off x="6851450" y="4463175"/>
              <a:ext cx="184850" cy="115525"/>
            </a:xfrm>
            <a:custGeom>
              <a:avLst/>
              <a:gdLst/>
              <a:ahLst/>
              <a:cxnLst/>
              <a:rect l="l" t="t" r="r" b="b"/>
              <a:pathLst>
                <a:path w="7394" h="4621" extrusionOk="0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7"/>
            <p:cNvSpPr/>
            <p:nvPr/>
          </p:nvSpPr>
          <p:spPr>
            <a:xfrm>
              <a:off x="6847575" y="4406025"/>
              <a:ext cx="188425" cy="60450"/>
            </a:xfrm>
            <a:custGeom>
              <a:avLst/>
              <a:gdLst/>
              <a:ahLst/>
              <a:cxnLst/>
              <a:rect l="l" t="t" r="r" b="b"/>
              <a:pathLst>
                <a:path w="7537" h="2418" extrusionOk="0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27"/>
            <p:cNvSpPr/>
            <p:nvPr/>
          </p:nvSpPr>
          <p:spPr>
            <a:xfrm>
              <a:off x="6725825" y="4654575"/>
              <a:ext cx="17300" cy="9550"/>
            </a:xfrm>
            <a:custGeom>
              <a:avLst/>
              <a:gdLst/>
              <a:ahLst/>
              <a:cxnLst/>
              <a:rect l="l" t="t" r="r" b="b"/>
              <a:pathLst>
                <a:path w="692" h="382" extrusionOk="0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27"/>
            <p:cNvSpPr/>
            <p:nvPr/>
          </p:nvSpPr>
          <p:spPr>
            <a:xfrm>
              <a:off x="6737150" y="4455550"/>
              <a:ext cx="117875" cy="190425"/>
            </a:xfrm>
            <a:custGeom>
              <a:avLst/>
              <a:gdLst/>
              <a:ahLst/>
              <a:cxnLst/>
              <a:rect l="l" t="t" r="r" b="b"/>
              <a:pathLst>
                <a:path w="4715" h="7617" extrusionOk="0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27"/>
            <p:cNvSpPr/>
            <p:nvPr/>
          </p:nvSpPr>
          <p:spPr>
            <a:xfrm>
              <a:off x="6337975" y="4576300"/>
              <a:ext cx="3900" cy="5375"/>
            </a:xfrm>
            <a:custGeom>
              <a:avLst/>
              <a:gdLst/>
              <a:ahLst/>
              <a:cxnLst/>
              <a:rect l="l" t="t" r="r" b="b"/>
              <a:pathLst>
                <a:path w="156" h="215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27"/>
            <p:cNvSpPr/>
            <p:nvPr/>
          </p:nvSpPr>
          <p:spPr>
            <a:xfrm>
              <a:off x="6410025" y="4583425"/>
              <a:ext cx="434000" cy="80700"/>
            </a:xfrm>
            <a:custGeom>
              <a:avLst/>
              <a:gdLst/>
              <a:ahLst/>
              <a:cxnLst/>
              <a:rect l="l" t="t" r="r" b="b"/>
              <a:pathLst>
                <a:path w="17360" h="3228" extrusionOk="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27"/>
            <p:cNvSpPr/>
            <p:nvPr/>
          </p:nvSpPr>
          <p:spPr>
            <a:xfrm>
              <a:off x="5778675" y="4344125"/>
              <a:ext cx="436700" cy="105675"/>
            </a:xfrm>
            <a:custGeom>
              <a:avLst/>
              <a:gdLst/>
              <a:ahLst/>
              <a:cxnLst/>
              <a:rect l="l" t="t" r="r" b="b"/>
              <a:pathLst>
                <a:path w="17468" h="4227" extrusionOk="0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7"/>
            <p:cNvSpPr/>
            <p:nvPr/>
          </p:nvSpPr>
          <p:spPr>
            <a:xfrm>
              <a:off x="5778975" y="4449775"/>
              <a:ext cx="566475" cy="127425"/>
            </a:xfrm>
            <a:custGeom>
              <a:avLst/>
              <a:gdLst/>
              <a:ahLst/>
              <a:cxnLst/>
              <a:rect l="l" t="t" r="r" b="b"/>
              <a:pathLst>
                <a:path w="22659" h="5097" extrusionOk="0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27"/>
            <p:cNvSpPr/>
            <p:nvPr/>
          </p:nvSpPr>
          <p:spPr>
            <a:xfrm>
              <a:off x="6395425" y="4603375"/>
              <a:ext cx="42600" cy="60750"/>
            </a:xfrm>
            <a:custGeom>
              <a:avLst/>
              <a:gdLst/>
              <a:ahLst/>
              <a:cxnLst/>
              <a:rect l="l" t="t" r="r" b="b"/>
              <a:pathLst>
                <a:path w="1704" h="2430" extrusionOk="0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27"/>
            <p:cNvSpPr/>
            <p:nvPr/>
          </p:nvSpPr>
          <p:spPr>
            <a:xfrm>
              <a:off x="6271300" y="4385800"/>
              <a:ext cx="100350" cy="163725"/>
            </a:xfrm>
            <a:custGeom>
              <a:avLst/>
              <a:gdLst/>
              <a:ahLst/>
              <a:cxnLst/>
              <a:rect l="l" t="t" r="r" b="b"/>
              <a:pathLst>
                <a:path w="4014" h="6549" extrusionOk="0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27"/>
            <p:cNvSpPr/>
            <p:nvPr/>
          </p:nvSpPr>
          <p:spPr>
            <a:xfrm>
              <a:off x="5772725" y="4454250"/>
              <a:ext cx="364950" cy="209875"/>
            </a:xfrm>
            <a:custGeom>
              <a:avLst/>
              <a:gdLst/>
              <a:ahLst/>
              <a:cxnLst/>
              <a:rect l="l" t="t" r="r" b="b"/>
              <a:pathLst>
                <a:path w="14598" h="8395" extrusionOk="0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27"/>
            <p:cNvSpPr/>
            <p:nvPr/>
          </p:nvSpPr>
          <p:spPr>
            <a:xfrm>
              <a:off x="6341850" y="4544475"/>
              <a:ext cx="72350" cy="71050"/>
            </a:xfrm>
            <a:custGeom>
              <a:avLst/>
              <a:gdLst/>
              <a:ahLst/>
              <a:cxnLst/>
              <a:rect l="l" t="t" r="r" b="b"/>
              <a:pathLst>
                <a:path w="2894" h="2842" extrusionOk="0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27"/>
            <p:cNvSpPr/>
            <p:nvPr/>
          </p:nvSpPr>
          <p:spPr>
            <a:xfrm>
              <a:off x="6212375" y="4289200"/>
              <a:ext cx="100625" cy="100600"/>
            </a:xfrm>
            <a:custGeom>
              <a:avLst/>
              <a:gdLst/>
              <a:ahLst/>
              <a:cxnLst/>
              <a:rect l="l" t="t" r="r" b="b"/>
              <a:pathLst>
                <a:path w="4025" h="4024" extrusionOk="0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27"/>
            <p:cNvSpPr/>
            <p:nvPr/>
          </p:nvSpPr>
          <p:spPr>
            <a:xfrm>
              <a:off x="6886575" y="1575550"/>
              <a:ext cx="19050" cy="17950"/>
            </a:xfrm>
            <a:custGeom>
              <a:avLst/>
              <a:gdLst/>
              <a:ahLst/>
              <a:cxnLst/>
              <a:rect l="l" t="t" r="r" b="b"/>
              <a:pathLst>
                <a:path w="762" h="718" extrusionOk="0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7"/>
            <p:cNvSpPr/>
            <p:nvPr/>
          </p:nvSpPr>
          <p:spPr>
            <a:xfrm>
              <a:off x="6612725" y="2909675"/>
              <a:ext cx="36925" cy="36225"/>
            </a:xfrm>
            <a:custGeom>
              <a:avLst/>
              <a:gdLst/>
              <a:ahLst/>
              <a:cxnLst/>
              <a:rect l="l" t="t" r="r" b="b"/>
              <a:pathLst>
                <a:path w="1477" h="1449" extrusionOk="0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7"/>
            <p:cNvSpPr/>
            <p:nvPr/>
          </p:nvSpPr>
          <p:spPr>
            <a:xfrm>
              <a:off x="6607950" y="4033250"/>
              <a:ext cx="50925" cy="50550"/>
            </a:xfrm>
            <a:custGeom>
              <a:avLst/>
              <a:gdLst/>
              <a:ahLst/>
              <a:cxnLst/>
              <a:rect l="l" t="t" r="r" b="b"/>
              <a:pathLst>
                <a:path w="2037" h="2022" extrusionOk="0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27"/>
            <p:cNvSpPr/>
            <p:nvPr/>
          </p:nvSpPr>
          <p:spPr>
            <a:xfrm>
              <a:off x="6996400" y="4166875"/>
              <a:ext cx="36325" cy="36000"/>
            </a:xfrm>
            <a:custGeom>
              <a:avLst/>
              <a:gdLst/>
              <a:ahLst/>
              <a:cxnLst/>
              <a:rect l="l" t="t" r="r" b="b"/>
              <a:pathLst>
                <a:path w="1453" h="1440" extrusionOk="0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27"/>
            <p:cNvSpPr/>
            <p:nvPr/>
          </p:nvSpPr>
          <p:spPr>
            <a:xfrm>
              <a:off x="6710350" y="4394000"/>
              <a:ext cx="37225" cy="35950"/>
            </a:xfrm>
            <a:custGeom>
              <a:avLst/>
              <a:gdLst/>
              <a:ahLst/>
              <a:cxnLst/>
              <a:rect l="l" t="t" r="r" b="b"/>
              <a:pathLst>
                <a:path w="1489" h="1438" extrusionOk="0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27"/>
            <p:cNvSpPr/>
            <p:nvPr/>
          </p:nvSpPr>
          <p:spPr>
            <a:xfrm>
              <a:off x="6609750" y="3484075"/>
              <a:ext cx="35725" cy="35675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27"/>
            <p:cNvSpPr/>
            <p:nvPr/>
          </p:nvSpPr>
          <p:spPr>
            <a:xfrm>
              <a:off x="7027050" y="3205875"/>
              <a:ext cx="8950" cy="31275"/>
            </a:xfrm>
            <a:custGeom>
              <a:avLst/>
              <a:gdLst/>
              <a:ahLst/>
              <a:cxnLst/>
              <a:rect l="l" t="t" r="r" b="b"/>
              <a:pathLst>
                <a:path w="358" h="1251" extrusionOk="0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7"/>
            <p:cNvSpPr/>
            <p:nvPr/>
          </p:nvSpPr>
          <p:spPr>
            <a:xfrm>
              <a:off x="6923175" y="1659900"/>
              <a:ext cx="35750" cy="35150"/>
            </a:xfrm>
            <a:custGeom>
              <a:avLst/>
              <a:gdLst/>
              <a:ahLst/>
              <a:cxnLst/>
              <a:rect l="l" t="t" r="r" b="b"/>
              <a:pathLst>
                <a:path w="1430" h="1406" extrusionOk="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7"/>
            <p:cNvSpPr/>
            <p:nvPr/>
          </p:nvSpPr>
          <p:spPr>
            <a:xfrm>
              <a:off x="6526400" y="2260750"/>
              <a:ext cx="36625" cy="35900"/>
            </a:xfrm>
            <a:custGeom>
              <a:avLst/>
              <a:gdLst/>
              <a:ahLst/>
              <a:cxnLst/>
              <a:rect l="l" t="t" r="r" b="b"/>
              <a:pathLst>
                <a:path w="1465" h="1436" extrusionOk="0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27"/>
            <p:cNvSpPr/>
            <p:nvPr/>
          </p:nvSpPr>
          <p:spPr>
            <a:xfrm>
              <a:off x="5728375" y="4421425"/>
              <a:ext cx="51825" cy="50475"/>
            </a:xfrm>
            <a:custGeom>
              <a:avLst/>
              <a:gdLst/>
              <a:ahLst/>
              <a:cxnLst/>
              <a:rect l="l" t="t" r="r" b="b"/>
              <a:pathLst>
                <a:path w="2073" h="2019" extrusionOk="0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27"/>
            <p:cNvSpPr/>
            <p:nvPr/>
          </p:nvSpPr>
          <p:spPr>
            <a:xfrm>
              <a:off x="6710950" y="4235475"/>
              <a:ext cx="20850" cy="20600"/>
            </a:xfrm>
            <a:custGeom>
              <a:avLst/>
              <a:gdLst/>
              <a:ahLst/>
              <a:cxnLst/>
              <a:rect l="l" t="t" r="r" b="b"/>
              <a:pathLst>
                <a:path w="834" h="824" extrusionOk="0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27"/>
            <p:cNvSpPr/>
            <p:nvPr/>
          </p:nvSpPr>
          <p:spPr>
            <a:xfrm>
              <a:off x="6828225" y="3855375"/>
              <a:ext cx="21150" cy="20450"/>
            </a:xfrm>
            <a:custGeom>
              <a:avLst/>
              <a:gdLst/>
              <a:ahLst/>
              <a:cxnLst/>
              <a:rect l="l" t="t" r="r" b="b"/>
              <a:pathLst>
                <a:path w="846" h="818" extrusionOk="0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7"/>
            <p:cNvSpPr/>
            <p:nvPr/>
          </p:nvSpPr>
          <p:spPr>
            <a:xfrm>
              <a:off x="6930325" y="4028600"/>
              <a:ext cx="21450" cy="20575"/>
            </a:xfrm>
            <a:custGeom>
              <a:avLst/>
              <a:gdLst/>
              <a:ahLst/>
              <a:cxnLst/>
              <a:rect l="l" t="t" r="r" b="b"/>
              <a:pathLst>
                <a:path w="858" h="823" extrusionOk="0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7"/>
            <p:cNvSpPr/>
            <p:nvPr/>
          </p:nvSpPr>
          <p:spPr>
            <a:xfrm>
              <a:off x="6984800" y="31787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7"/>
            <p:cNvSpPr/>
            <p:nvPr/>
          </p:nvSpPr>
          <p:spPr>
            <a:xfrm>
              <a:off x="6950250" y="2089625"/>
              <a:ext cx="20875" cy="20600"/>
            </a:xfrm>
            <a:custGeom>
              <a:avLst/>
              <a:gdLst/>
              <a:ahLst/>
              <a:cxnLst/>
              <a:rect l="l" t="t" r="r" b="b"/>
              <a:pathLst>
                <a:path w="835" h="824" extrusionOk="0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7"/>
            <p:cNvSpPr/>
            <p:nvPr/>
          </p:nvSpPr>
          <p:spPr>
            <a:xfrm>
              <a:off x="6882700" y="33049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7"/>
            <p:cNvSpPr/>
            <p:nvPr/>
          </p:nvSpPr>
          <p:spPr>
            <a:xfrm>
              <a:off x="6801125" y="3180575"/>
              <a:ext cx="21475" cy="20600"/>
            </a:xfrm>
            <a:custGeom>
              <a:avLst/>
              <a:gdLst/>
              <a:ahLst/>
              <a:cxnLst/>
              <a:rect l="l" t="t" r="r" b="b"/>
              <a:pathLst>
                <a:path w="859" h="824" extrusionOk="0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1" name="Google Shape;4051;p27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2" name="Google Shape;4052;p27"/>
          <p:cNvSpPr txBox="1">
            <a:spLocks noGrp="1"/>
          </p:cNvSpPr>
          <p:nvPr>
            <p:ph type="subTitle" idx="1"/>
          </p:nvPr>
        </p:nvSpPr>
        <p:spPr>
          <a:xfrm>
            <a:off x="2854650" y="1133425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54" name="Google Shape;4054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6" name="Google Shape;4056;p28"/>
          <p:cNvGrpSpPr/>
          <p:nvPr/>
        </p:nvGrpSpPr>
        <p:grpSpPr>
          <a:xfrm>
            <a:off x="7165541" y="51528"/>
            <a:ext cx="1978228" cy="4794296"/>
            <a:chOff x="5728375" y="1492875"/>
            <a:chExt cx="1308525" cy="3171250"/>
          </a:xfrm>
        </p:grpSpPr>
        <p:sp>
          <p:nvSpPr>
            <p:cNvPr id="4057" name="Google Shape;4057;p28"/>
            <p:cNvSpPr/>
            <p:nvPr/>
          </p:nvSpPr>
          <p:spPr>
            <a:xfrm>
              <a:off x="6942225" y="28359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8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8"/>
            <p:cNvSpPr/>
            <p:nvPr/>
          </p:nvSpPr>
          <p:spPr>
            <a:xfrm>
              <a:off x="6945500" y="2844825"/>
              <a:ext cx="42300" cy="133375"/>
            </a:xfrm>
            <a:custGeom>
              <a:avLst/>
              <a:gdLst/>
              <a:ahLst/>
              <a:cxnLst/>
              <a:rect l="l" t="t" r="r" b="b"/>
              <a:pathLst>
                <a:path w="1692" h="5335" extrusionOk="0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8"/>
            <p:cNvSpPr/>
            <p:nvPr/>
          </p:nvSpPr>
          <p:spPr>
            <a:xfrm>
              <a:off x="6943725" y="28353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8"/>
            <p:cNvSpPr/>
            <p:nvPr/>
          </p:nvSpPr>
          <p:spPr>
            <a:xfrm>
              <a:off x="6945500" y="2834575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8"/>
            <p:cNvSpPr/>
            <p:nvPr/>
          </p:nvSpPr>
          <p:spPr>
            <a:xfrm>
              <a:off x="6943125" y="2835625"/>
              <a:ext cx="550" cy="300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8"/>
            <p:cNvSpPr/>
            <p:nvPr/>
          </p:nvSpPr>
          <p:spPr>
            <a:xfrm>
              <a:off x="6978825" y="2988300"/>
              <a:ext cx="57175" cy="218500"/>
            </a:xfrm>
            <a:custGeom>
              <a:avLst/>
              <a:gdLst/>
              <a:ahLst/>
              <a:cxnLst/>
              <a:rect l="l" t="t" r="r" b="b"/>
              <a:pathLst>
                <a:path w="2287" h="8740" extrusionOk="0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8"/>
            <p:cNvSpPr/>
            <p:nvPr/>
          </p:nvSpPr>
          <p:spPr>
            <a:xfrm>
              <a:off x="6796675" y="2972825"/>
              <a:ext cx="91400" cy="176525"/>
            </a:xfrm>
            <a:custGeom>
              <a:avLst/>
              <a:gdLst/>
              <a:ahLst/>
              <a:cxnLst/>
              <a:rect l="l" t="t" r="r" b="b"/>
              <a:pathLst>
                <a:path w="3656" h="7061" extrusionOk="0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8"/>
            <p:cNvSpPr/>
            <p:nvPr/>
          </p:nvSpPr>
          <p:spPr>
            <a:xfrm>
              <a:off x="6629100" y="3150225"/>
              <a:ext cx="168775" cy="337550"/>
            </a:xfrm>
            <a:custGeom>
              <a:avLst/>
              <a:gdLst/>
              <a:ahLst/>
              <a:cxnLst/>
              <a:rect l="l" t="t" r="r" b="b"/>
              <a:pathLst>
                <a:path w="6751" h="13502" extrusionOk="0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8"/>
            <p:cNvSpPr/>
            <p:nvPr/>
          </p:nvSpPr>
          <p:spPr>
            <a:xfrm>
              <a:off x="6945500" y="2834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8"/>
            <p:cNvSpPr/>
            <p:nvPr/>
          </p:nvSpPr>
          <p:spPr>
            <a:xfrm>
              <a:off x="6943725" y="2835300"/>
              <a:ext cx="0" cy="625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8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8"/>
            <p:cNvSpPr/>
            <p:nvPr/>
          </p:nvSpPr>
          <p:spPr>
            <a:xfrm>
              <a:off x="6881800" y="2836500"/>
              <a:ext cx="68775" cy="126825"/>
            </a:xfrm>
            <a:custGeom>
              <a:avLst/>
              <a:gdLst/>
              <a:ahLst/>
              <a:cxnLst/>
              <a:rect l="l" t="t" r="r" b="b"/>
              <a:pathLst>
                <a:path w="2751" h="5073" extrusionOk="0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8"/>
            <p:cNvSpPr/>
            <p:nvPr/>
          </p:nvSpPr>
          <p:spPr>
            <a:xfrm>
              <a:off x="6902350" y="1492875"/>
              <a:ext cx="133950" cy="92000"/>
            </a:xfrm>
            <a:custGeom>
              <a:avLst/>
              <a:gdLst/>
              <a:ahLst/>
              <a:cxnLst/>
              <a:rect l="l" t="t" r="r" b="b"/>
              <a:pathLst>
                <a:path w="5358" h="3680" extrusionOk="0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8"/>
            <p:cNvSpPr/>
            <p:nvPr/>
          </p:nvSpPr>
          <p:spPr>
            <a:xfrm>
              <a:off x="6839525" y="18372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8"/>
            <p:cNvSpPr/>
            <p:nvPr/>
          </p:nvSpPr>
          <p:spPr>
            <a:xfrm>
              <a:off x="6839525" y="1689025"/>
              <a:ext cx="97375" cy="151525"/>
            </a:xfrm>
            <a:custGeom>
              <a:avLst/>
              <a:gdLst/>
              <a:ahLst/>
              <a:cxnLst/>
              <a:rect l="l" t="t" r="r" b="b"/>
              <a:pathLst>
                <a:path w="3895" h="6061" extrusionOk="0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8"/>
            <p:cNvSpPr/>
            <p:nvPr/>
          </p:nvSpPr>
          <p:spPr>
            <a:xfrm>
              <a:off x="6838950" y="1834425"/>
              <a:ext cx="124725" cy="258250"/>
            </a:xfrm>
            <a:custGeom>
              <a:avLst/>
              <a:gdLst/>
              <a:ahLst/>
              <a:cxnLst/>
              <a:rect l="l" t="t" r="r" b="b"/>
              <a:pathLst>
                <a:path w="4989" h="10330" extrusionOk="0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8"/>
            <p:cNvSpPr/>
            <p:nvPr/>
          </p:nvSpPr>
          <p:spPr>
            <a:xfrm>
              <a:off x="6945800" y="1529475"/>
              <a:ext cx="90500" cy="135175"/>
            </a:xfrm>
            <a:custGeom>
              <a:avLst/>
              <a:gdLst/>
              <a:ahLst/>
              <a:cxnLst/>
              <a:rect l="l" t="t" r="r" b="b"/>
              <a:pathLst>
                <a:path w="3620" h="5407" extrusionOk="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8"/>
            <p:cNvSpPr/>
            <p:nvPr/>
          </p:nvSpPr>
          <p:spPr>
            <a:xfrm>
              <a:off x="6951750" y="1681000"/>
              <a:ext cx="84550" cy="169075"/>
            </a:xfrm>
            <a:custGeom>
              <a:avLst/>
              <a:gdLst/>
              <a:ahLst/>
              <a:cxnLst/>
              <a:rect l="l" t="t" r="r" b="b"/>
              <a:pathLst>
                <a:path w="3382" h="6763" extrusionOk="0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8"/>
            <p:cNvSpPr/>
            <p:nvPr/>
          </p:nvSpPr>
          <p:spPr>
            <a:xfrm>
              <a:off x="6891325" y="1570800"/>
              <a:ext cx="56875" cy="90275"/>
            </a:xfrm>
            <a:custGeom>
              <a:avLst/>
              <a:gdLst/>
              <a:ahLst/>
              <a:cxnLst/>
              <a:rect l="l" t="t" r="r" b="b"/>
              <a:pathLst>
                <a:path w="2275" h="3611" extrusionOk="0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8"/>
            <p:cNvSpPr/>
            <p:nvPr/>
          </p:nvSpPr>
          <p:spPr>
            <a:xfrm>
              <a:off x="6967825" y="2063475"/>
              <a:ext cx="68475" cy="40500"/>
            </a:xfrm>
            <a:custGeom>
              <a:avLst/>
              <a:gdLst/>
              <a:ahLst/>
              <a:cxnLst/>
              <a:rect l="l" t="t" r="r" b="b"/>
              <a:pathLst>
                <a:path w="2739" h="1620" extrusionOk="0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8"/>
            <p:cNvSpPr/>
            <p:nvPr/>
          </p:nvSpPr>
          <p:spPr>
            <a:xfrm>
              <a:off x="6558850" y="2100100"/>
              <a:ext cx="396200" cy="178025"/>
            </a:xfrm>
            <a:custGeom>
              <a:avLst/>
              <a:gdLst/>
              <a:ahLst/>
              <a:cxnLst/>
              <a:rect l="l" t="t" r="r" b="b"/>
              <a:pathLst>
                <a:path w="15848" h="7121" extrusionOk="0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8"/>
            <p:cNvSpPr/>
            <p:nvPr/>
          </p:nvSpPr>
          <p:spPr>
            <a:xfrm>
              <a:off x="6954425" y="2108725"/>
              <a:ext cx="81875" cy="207200"/>
            </a:xfrm>
            <a:custGeom>
              <a:avLst/>
              <a:gdLst/>
              <a:ahLst/>
              <a:cxnLst/>
              <a:rect l="l" t="t" r="r" b="b"/>
              <a:pathLst>
                <a:path w="3275" h="8288" extrusionOk="0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28"/>
            <p:cNvSpPr/>
            <p:nvPr/>
          </p:nvSpPr>
          <p:spPr>
            <a:xfrm>
              <a:off x="6559150" y="2280175"/>
              <a:ext cx="477150" cy="150350"/>
            </a:xfrm>
            <a:custGeom>
              <a:avLst/>
              <a:gdLst/>
              <a:ahLst/>
              <a:cxnLst/>
              <a:rect l="l" t="t" r="r" b="b"/>
              <a:pathLst>
                <a:path w="19086" h="6014" extrusionOk="0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8"/>
            <p:cNvSpPr/>
            <p:nvPr/>
          </p:nvSpPr>
          <p:spPr>
            <a:xfrm>
              <a:off x="6941625" y="2825775"/>
              <a:ext cx="95275" cy="19700"/>
            </a:xfrm>
            <a:custGeom>
              <a:avLst/>
              <a:gdLst/>
              <a:ahLst/>
              <a:cxnLst/>
              <a:rect l="l" t="t" r="r" b="b"/>
              <a:pathLst>
                <a:path w="3811" h="788" extrusionOk="0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28"/>
            <p:cNvSpPr/>
            <p:nvPr/>
          </p:nvSpPr>
          <p:spPr>
            <a:xfrm>
              <a:off x="6649325" y="2926075"/>
              <a:ext cx="386100" cy="71175"/>
            </a:xfrm>
            <a:custGeom>
              <a:avLst/>
              <a:gdLst/>
              <a:ahLst/>
              <a:cxnLst/>
              <a:rect l="l" t="t" r="r" b="b"/>
              <a:pathLst>
                <a:path w="15444" h="2847" extrusionOk="0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28"/>
            <p:cNvSpPr/>
            <p:nvPr/>
          </p:nvSpPr>
          <p:spPr>
            <a:xfrm>
              <a:off x="6909175" y="3226725"/>
              <a:ext cx="125350" cy="88725"/>
            </a:xfrm>
            <a:custGeom>
              <a:avLst/>
              <a:gdLst/>
              <a:ahLst/>
              <a:cxnLst/>
              <a:rect l="l" t="t" r="r" b="b"/>
              <a:pathLst>
                <a:path w="5014" h="3549" extrusionOk="0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28"/>
            <p:cNvSpPr/>
            <p:nvPr/>
          </p:nvSpPr>
          <p:spPr>
            <a:xfrm>
              <a:off x="6638625" y="3316900"/>
              <a:ext cx="267900" cy="180400"/>
            </a:xfrm>
            <a:custGeom>
              <a:avLst/>
              <a:gdLst/>
              <a:ahLst/>
              <a:cxnLst/>
              <a:rect l="l" t="t" r="r" b="b"/>
              <a:pathLst>
                <a:path w="10716" h="7216" extrusionOk="0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8"/>
            <p:cNvSpPr/>
            <p:nvPr/>
          </p:nvSpPr>
          <p:spPr>
            <a:xfrm>
              <a:off x="6965450" y="3661000"/>
              <a:ext cx="70850" cy="74725"/>
            </a:xfrm>
            <a:custGeom>
              <a:avLst/>
              <a:gdLst/>
              <a:ahLst/>
              <a:cxnLst/>
              <a:rect l="l" t="t" r="r" b="b"/>
              <a:pathLst>
                <a:path w="2834" h="2989" extrusionOk="0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8"/>
            <p:cNvSpPr/>
            <p:nvPr/>
          </p:nvSpPr>
          <p:spPr>
            <a:xfrm>
              <a:off x="6647850" y="3864600"/>
              <a:ext cx="184850" cy="181875"/>
            </a:xfrm>
            <a:custGeom>
              <a:avLst/>
              <a:gdLst/>
              <a:ahLst/>
              <a:cxnLst/>
              <a:rect l="l" t="t" r="r" b="b"/>
              <a:pathLst>
                <a:path w="7394" h="7275" extrusionOk="0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28"/>
            <p:cNvSpPr/>
            <p:nvPr/>
          </p:nvSpPr>
          <p:spPr>
            <a:xfrm>
              <a:off x="6835375" y="3737800"/>
              <a:ext cx="131575" cy="122050"/>
            </a:xfrm>
            <a:custGeom>
              <a:avLst/>
              <a:gdLst/>
              <a:ahLst/>
              <a:cxnLst/>
              <a:rect l="l" t="t" r="r" b="b"/>
              <a:pathLst>
                <a:path w="5263" h="4882" extrusionOk="0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28"/>
            <p:cNvSpPr/>
            <p:nvPr/>
          </p:nvSpPr>
          <p:spPr>
            <a:xfrm>
              <a:off x="6647550" y="2926675"/>
              <a:ext cx="388750" cy="587000"/>
            </a:xfrm>
            <a:custGeom>
              <a:avLst/>
              <a:gdLst/>
              <a:ahLst/>
              <a:cxnLst/>
              <a:rect l="l" t="t" r="r" b="b"/>
              <a:pathLst>
                <a:path w="15550" h="23480" extrusionOk="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28"/>
            <p:cNvSpPr/>
            <p:nvPr/>
          </p:nvSpPr>
          <p:spPr>
            <a:xfrm>
              <a:off x="6603800" y="3495625"/>
              <a:ext cx="7450" cy="13000"/>
            </a:xfrm>
            <a:custGeom>
              <a:avLst/>
              <a:gdLst/>
              <a:ahLst/>
              <a:cxnLst/>
              <a:rect l="l" t="t" r="r" b="b"/>
              <a:pathLst>
                <a:path w="298" h="520" extrusionOk="0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28"/>
            <p:cNvSpPr/>
            <p:nvPr/>
          </p:nvSpPr>
          <p:spPr>
            <a:xfrm>
              <a:off x="6640400" y="3514550"/>
              <a:ext cx="395900" cy="275350"/>
            </a:xfrm>
            <a:custGeom>
              <a:avLst/>
              <a:gdLst/>
              <a:ahLst/>
              <a:cxnLst/>
              <a:rect l="l" t="t" r="r" b="b"/>
              <a:pathLst>
                <a:path w="15836" h="11014" extrusionOk="0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28"/>
            <p:cNvSpPr/>
            <p:nvPr/>
          </p:nvSpPr>
          <p:spPr>
            <a:xfrm>
              <a:off x="6841925" y="4224750"/>
              <a:ext cx="194375" cy="153025"/>
            </a:xfrm>
            <a:custGeom>
              <a:avLst/>
              <a:gdLst/>
              <a:ahLst/>
              <a:cxnLst/>
              <a:rect l="l" t="t" r="r" b="b"/>
              <a:pathLst>
                <a:path w="7775" h="6121" extrusionOk="0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28"/>
            <p:cNvSpPr/>
            <p:nvPr/>
          </p:nvSpPr>
          <p:spPr>
            <a:xfrm>
              <a:off x="6649325" y="4070575"/>
              <a:ext cx="195300" cy="148550"/>
            </a:xfrm>
            <a:custGeom>
              <a:avLst/>
              <a:gdLst/>
              <a:ahLst/>
              <a:cxnLst/>
              <a:rect l="l" t="t" r="r" b="b"/>
              <a:pathLst>
                <a:path w="7812" h="5942" extrusionOk="0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28"/>
            <p:cNvSpPr/>
            <p:nvPr/>
          </p:nvSpPr>
          <p:spPr>
            <a:xfrm>
              <a:off x="6831200" y="3872325"/>
              <a:ext cx="180400" cy="298875"/>
            </a:xfrm>
            <a:custGeom>
              <a:avLst/>
              <a:gdLst/>
              <a:ahLst/>
              <a:cxnLst/>
              <a:rect l="l" t="t" r="r" b="b"/>
              <a:pathLst>
                <a:path w="7216" h="11955" extrusionOk="0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28"/>
            <p:cNvSpPr/>
            <p:nvPr/>
          </p:nvSpPr>
          <p:spPr>
            <a:xfrm>
              <a:off x="6632950" y="3514850"/>
              <a:ext cx="202450" cy="354225"/>
            </a:xfrm>
            <a:custGeom>
              <a:avLst/>
              <a:gdLst/>
              <a:ahLst/>
              <a:cxnLst/>
              <a:rect l="l" t="t" r="r" b="b"/>
              <a:pathLst>
                <a:path w="8098" h="14169" extrusionOk="0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28"/>
            <p:cNvSpPr/>
            <p:nvPr/>
          </p:nvSpPr>
          <p:spPr>
            <a:xfrm>
              <a:off x="6621650" y="3519025"/>
              <a:ext cx="17000" cy="515550"/>
            </a:xfrm>
            <a:custGeom>
              <a:avLst/>
              <a:gdLst/>
              <a:ahLst/>
              <a:cxnLst/>
              <a:rect l="l" t="t" r="r" b="b"/>
              <a:pathLst>
                <a:path w="680" h="20622" extrusionOk="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28"/>
            <p:cNvSpPr/>
            <p:nvPr/>
          </p:nvSpPr>
          <p:spPr>
            <a:xfrm>
              <a:off x="5767375" y="3510375"/>
              <a:ext cx="852500" cy="922475"/>
            </a:xfrm>
            <a:custGeom>
              <a:avLst/>
              <a:gdLst/>
              <a:ahLst/>
              <a:cxnLst/>
              <a:rect l="l" t="t" r="r" b="b"/>
              <a:pathLst>
                <a:path w="34100" h="36899" extrusionOk="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28"/>
            <p:cNvSpPr/>
            <p:nvPr/>
          </p:nvSpPr>
          <p:spPr>
            <a:xfrm>
              <a:off x="6299575" y="4069975"/>
              <a:ext cx="318525" cy="244400"/>
            </a:xfrm>
            <a:custGeom>
              <a:avLst/>
              <a:gdLst/>
              <a:ahLst/>
              <a:cxnLst/>
              <a:rect l="l" t="t" r="r" b="b"/>
              <a:pathLst>
                <a:path w="12741" h="9776" extrusionOk="0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28"/>
            <p:cNvSpPr/>
            <p:nvPr/>
          </p:nvSpPr>
          <p:spPr>
            <a:xfrm>
              <a:off x="6312675" y="4246175"/>
              <a:ext cx="406325" cy="101975"/>
            </a:xfrm>
            <a:custGeom>
              <a:avLst/>
              <a:gdLst/>
              <a:ahLst/>
              <a:cxnLst/>
              <a:rect l="l" t="t" r="r" b="b"/>
              <a:pathLst>
                <a:path w="16253" h="4079" extrusionOk="0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28"/>
            <p:cNvSpPr/>
            <p:nvPr/>
          </p:nvSpPr>
          <p:spPr>
            <a:xfrm>
              <a:off x="6728200" y="4251550"/>
              <a:ext cx="2725" cy="2100"/>
            </a:xfrm>
            <a:custGeom>
              <a:avLst/>
              <a:gdLst/>
              <a:ahLst/>
              <a:cxnLst/>
              <a:rect l="l" t="t" r="r" b="b"/>
              <a:pathLst>
                <a:path w="109" h="84" extrusionOk="0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28"/>
            <p:cNvSpPr/>
            <p:nvPr/>
          </p:nvSpPr>
          <p:spPr>
            <a:xfrm>
              <a:off x="6736250" y="4181300"/>
              <a:ext cx="261950" cy="69375"/>
            </a:xfrm>
            <a:custGeom>
              <a:avLst/>
              <a:gdLst/>
              <a:ahLst/>
              <a:cxnLst/>
              <a:rect l="l" t="t" r="r" b="b"/>
              <a:pathLst>
                <a:path w="10478" h="2775" extrusionOk="0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28"/>
            <p:cNvSpPr/>
            <p:nvPr/>
          </p:nvSpPr>
          <p:spPr>
            <a:xfrm>
              <a:off x="6640400" y="4078600"/>
              <a:ext cx="213150" cy="382525"/>
            </a:xfrm>
            <a:custGeom>
              <a:avLst/>
              <a:gdLst/>
              <a:ahLst/>
              <a:cxnLst/>
              <a:rect l="l" t="t" r="r" b="b"/>
              <a:pathLst>
                <a:path w="8526" h="15301" extrusionOk="0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28"/>
            <p:cNvSpPr/>
            <p:nvPr/>
          </p:nvSpPr>
          <p:spPr>
            <a:xfrm>
              <a:off x="6851450" y="4463175"/>
              <a:ext cx="184850" cy="115525"/>
            </a:xfrm>
            <a:custGeom>
              <a:avLst/>
              <a:gdLst/>
              <a:ahLst/>
              <a:cxnLst/>
              <a:rect l="l" t="t" r="r" b="b"/>
              <a:pathLst>
                <a:path w="7394" h="4621" extrusionOk="0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28"/>
            <p:cNvSpPr/>
            <p:nvPr/>
          </p:nvSpPr>
          <p:spPr>
            <a:xfrm>
              <a:off x="6847575" y="4406025"/>
              <a:ext cx="188425" cy="60450"/>
            </a:xfrm>
            <a:custGeom>
              <a:avLst/>
              <a:gdLst/>
              <a:ahLst/>
              <a:cxnLst/>
              <a:rect l="l" t="t" r="r" b="b"/>
              <a:pathLst>
                <a:path w="7537" h="2418" extrusionOk="0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28"/>
            <p:cNvSpPr/>
            <p:nvPr/>
          </p:nvSpPr>
          <p:spPr>
            <a:xfrm>
              <a:off x="6725825" y="4654575"/>
              <a:ext cx="17300" cy="9550"/>
            </a:xfrm>
            <a:custGeom>
              <a:avLst/>
              <a:gdLst/>
              <a:ahLst/>
              <a:cxnLst/>
              <a:rect l="l" t="t" r="r" b="b"/>
              <a:pathLst>
                <a:path w="692" h="382" extrusionOk="0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28"/>
            <p:cNvSpPr/>
            <p:nvPr/>
          </p:nvSpPr>
          <p:spPr>
            <a:xfrm>
              <a:off x="6737150" y="4455550"/>
              <a:ext cx="117875" cy="190425"/>
            </a:xfrm>
            <a:custGeom>
              <a:avLst/>
              <a:gdLst/>
              <a:ahLst/>
              <a:cxnLst/>
              <a:rect l="l" t="t" r="r" b="b"/>
              <a:pathLst>
                <a:path w="4715" h="7617" extrusionOk="0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28"/>
            <p:cNvSpPr/>
            <p:nvPr/>
          </p:nvSpPr>
          <p:spPr>
            <a:xfrm>
              <a:off x="6337975" y="4576300"/>
              <a:ext cx="3900" cy="5375"/>
            </a:xfrm>
            <a:custGeom>
              <a:avLst/>
              <a:gdLst/>
              <a:ahLst/>
              <a:cxnLst/>
              <a:rect l="l" t="t" r="r" b="b"/>
              <a:pathLst>
                <a:path w="156" h="215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28"/>
            <p:cNvSpPr/>
            <p:nvPr/>
          </p:nvSpPr>
          <p:spPr>
            <a:xfrm>
              <a:off x="6410025" y="4583425"/>
              <a:ext cx="434000" cy="80700"/>
            </a:xfrm>
            <a:custGeom>
              <a:avLst/>
              <a:gdLst/>
              <a:ahLst/>
              <a:cxnLst/>
              <a:rect l="l" t="t" r="r" b="b"/>
              <a:pathLst>
                <a:path w="17360" h="3228" extrusionOk="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28"/>
            <p:cNvSpPr/>
            <p:nvPr/>
          </p:nvSpPr>
          <p:spPr>
            <a:xfrm>
              <a:off x="5778675" y="4344125"/>
              <a:ext cx="436700" cy="105675"/>
            </a:xfrm>
            <a:custGeom>
              <a:avLst/>
              <a:gdLst/>
              <a:ahLst/>
              <a:cxnLst/>
              <a:rect l="l" t="t" r="r" b="b"/>
              <a:pathLst>
                <a:path w="17468" h="4227" extrusionOk="0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28"/>
            <p:cNvSpPr/>
            <p:nvPr/>
          </p:nvSpPr>
          <p:spPr>
            <a:xfrm>
              <a:off x="5778975" y="4449775"/>
              <a:ext cx="566475" cy="127425"/>
            </a:xfrm>
            <a:custGeom>
              <a:avLst/>
              <a:gdLst/>
              <a:ahLst/>
              <a:cxnLst/>
              <a:rect l="l" t="t" r="r" b="b"/>
              <a:pathLst>
                <a:path w="22659" h="5097" extrusionOk="0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28"/>
            <p:cNvSpPr/>
            <p:nvPr/>
          </p:nvSpPr>
          <p:spPr>
            <a:xfrm>
              <a:off x="6395425" y="4603375"/>
              <a:ext cx="42600" cy="60750"/>
            </a:xfrm>
            <a:custGeom>
              <a:avLst/>
              <a:gdLst/>
              <a:ahLst/>
              <a:cxnLst/>
              <a:rect l="l" t="t" r="r" b="b"/>
              <a:pathLst>
                <a:path w="1704" h="2430" extrusionOk="0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28"/>
            <p:cNvSpPr/>
            <p:nvPr/>
          </p:nvSpPr>
          <p:spPr>
            <a:xfrm>
              <a:off x="6271300" y="4385800"/>
              <a:ext cx="100350" cy="163725"/>
            </a:xfrm>
            <a:custGeom>
              <a:avLst/>
              <a:gdLst/>
              <a:ahLst/>
              <a:cxnLst/>
              <a:rect l="l" t="t" r="r" b="b"/>
              <a:pathLst>
                <a:path w="4014" h="6549" extrusionOk="0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28"/>
            <p:cNvSpPr/>
            <p:nvPr/>
          </p:nvSpPr>
          <p:spPr>
            <a:xfrm>
              <a:off x="5772725" y="4454250"/>
              <a:ext cx="364950" cy="209875"/>
            </a:xfrm>
            <a:custGeom>
              <a:avLst/>
              <a:gdLst/>
              <a:ahLst/>
              <a:cxnLst/>
              <a:rect l="l" t="t" r="r" b="b"/>
              <a:pathLst>
                <a:path w="14598" h="8395" extrusionOk="0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28"/>
            <p:cNvSpPr/>
            <p:nvPr/>
          </p:nvSpPr>
          <p:spPr>
            <a:xfrm>
              <a:off x="6341850" y="4544475"/>
              <a:ext cx="72350" cy="71050"/>
            </a:xfrm>
            <a:custGeom>
              <a:avLst/>
              <a:gdLst/>
              <a:ahLst/>
              <a:cxnLst/>
              <a:rect l="l" t="t" r="r" b="b"/>
              <a:pathLst>
                <a:path w="2894" h="2842" extrusionOk="0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28"/>
            <p:cNvSpPr/>
            <p:nvPr/>
          </p:nvSpPr>
          <p:spPr>
            <a:xfrm>
              <a:off x="6212375" y="4289200"/>
              <a:ext cx="100625" cy="100600"/>
            </a:xfrm>
            <a:custGeom>
              <a:avLst/>
              <a:gdLst/>
              <a:ahLst/>
              <a:cxnLst/>
              <a:rect l="l" t="t" r="r" b="b"/>
              <a:pathLst>
                <a:path w="4025" h="4024" extrusionOk="0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28"/>
            <p:cNvSpPr/>
            <p:nvPr/>
          </p:nvSpPr>
          <p:spPr>
            <a:xfrm>
              <a:off x="6886575" y="1575550"/>
              <a:ext cx="19050" cy="17950"/>
            </a:xfrm>
            <a:custGeom>
              <a:avLst/>
              <a:gdLst/>
              <a:ahLst/>
              <a:cxnLst/>
              <a:rect l="l" t="t" r="r" b="b"/>
              <a:pathLst>
                <a:path w="762" h="718" extrusionOk="0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28"/>
            <p:cNvSpPr/>
            <p:nvPr/>
          </p:nvSpPr>
          <p:spPr>
            <a:xfrm>
              <a:off x="6612725" y="2909675"/>
              <a:ext cx="36925" cy="36225"/>
            </a:xfrm>
            <a:custGeom>
              <a:avLst/>
              <a:gdLst/>
              <a:ahLst/>
              <a:cxnLst/>
              <a:rect l="l" t="t" r="r" b="b"/>
              <a:pathLst>
                <a:path w="1477" h="1449" extrusionOk="0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28"/>
            <p:cNvSpPr/>
            <p:nvPr/>
          </p:nvSpPr>
          <p:spPr>
            <a:xfrm>
              <a:off x="6607950" y="4033250"/>
              <a:ext cx="50925" cy="50550"/>
            </a:xfrm>
            <a:custGeom>
              <a:avLst/>
              <a:gdLst/>
              <a:ahLst/>
              <a:cxnLst/>
              <a:rect l="l" t="t" r="r" b="b"/>
              <a:pathLst>
                <a:path w="2037" h="2022" extrusionOk="0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28"/>
            <p:cNvSpPr/>
            <p:nvPr/>
          </p:nvSpPr>
          <p:spPr>
            <a:xfrm>
              <a:off x="6996400" y="4166875"/>
              <a:ext cx="36325" cy="36000"/>
            </a:xfrm>
            <a:custGeom>
              <a:avLst/>
              <a:gdLst/>
              <a:ahLst/>
              <a:cxnLst/>
              <a:rect l="l" t="t" r="r" b="b"/>
              <a:pathLst>
                <a:path w="1453" h="1440" extrusionOk="0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28"/>
            <p:cNvSpPr/>
            <p:nvPr/>
          </p:nvSpPr>
          <p:spPr>
            <a:xfrm>
              <a:off x="6710350" y="4394000"/>
              <a:ext cx="37225" cy="35950"/>
            </a:xfrm>
            <a:custGeom>
              <a:avLst/>
              <a:gdLst/>
              <a:ahLst/>
              <a:cxnLst/>
              <a:rect l="l" t="t" r="r" b="b"/>
              <a:pathLst>
                <a:path w="1489" h="1438" extrusionOk="0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28"/>
            <p:cNvSpPr/>
            <p:nvPr/>
          </p:nvSpPr>
          <p:spPr>
            <a:xfrm>
              <a:off x="6609750" y="3484075"/>
              <a:ext cx="35725" cy="35675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28"/>
            <p:cNvSpPr/>
            <p:nvPr/>
          </p:nvSpPr>
          <p:spPr>
            <a:xfrm>
              <a:off x="7027050" y="3205875"/>
              <a:ext cx="8950" cy="31275"/>
            </a:xfrm>
            <a:custGeom>
              <a:avLst/>
              <a:gdLst/>
              <a:ahLst/>
              <a:cxnLst/>
              <a:rect l="l" t="t" r="r" b="b"/>
              <a:pathLst>
                <a:path w="358" h="1251" extrusionOk="0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28"/>
            <p:cNvSpPr/>
            <p:nvPr/>
          </p:nvSpPr>
          <p:spPr>
            <a:xfrm>
              <a:off x="6923175" y="1659900"/>
              <a:ext cx="35750" cy="35150"/>
            </a:xfrm>
            <a:custGeom>
              <a:avLst/>
              <a:gdLst/>
              <a:ahLst/>
              <a:cxnLst/>
              <a:rect l="l" t="t" r="r" b="b"/>
              <a:pathLst>
                <a:path w="1430" h="1406" extrusionOk="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28"/>
            <p:cNvSpPr/>
            <p:nvPr/>
          </p:nvSpPr>
          <p:spPr>
            <a:xfrm>
              <a:off x="6526400" y="2260750"/>
              <a:ext cx="36625" cy="35900"/>
            </a:xfrm>
            <a:custGeom>
              <a:avLst/>
              <a:gdLst/>
              <a:ahLst/>
              <a:cxnLst/>
              <a:rect l="l" t="t" r="r" b="b"/>
              <a:pathLst>
                <a:path w="1465" h="1436" extrusionOk="0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28"/>
            <p:cNvSpPr/>
            <p:nvPr/>
          </p:nvSpPr>
          <p:spPr>
            <a:xfrm>
              <a:off x="5728375" y="4421425"/>
              <a:ext cx="51825" cy="50475"/>
            </a:xfrm>
            <a:custGeom>
              <a:avLst/>
              <a:gdLst/>
              <a:ahLst/>
              <a:cxnLst/>
              <a:rect l="l" t="t" r="r" b="b"/>
              <a:pathLst>
                <a:path w="2073" h="2019" extrusionOk="0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28"/>
            <p:cNvSpPr/>
            <p:nvPr/>
          </p:nvSpPr>
          <p:spPr>
            <a:xfrm>
              <a:off x="6710950" y="4235475"/>
              <a:ext cx="20850" cy="20600"/>
            </a:xfrm>
            <a:custGeom>
              <a:avLst/>
              <a:gdLst/>
              <a:ahLst/>
              <a:cxnLst/>
              <a:rect l="l" t="t" r="r" b="b"/>
              <a:pathLst>
                <a:path w="834" h="824" extrusionOk="0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28"/>
            <p:cNvSpPr/>
            <p:nvPr/>
          </p:nvSpPr>
          <p:spPr>
            <a:xfrm>
              <a:off x="6828225" y="3855375"/>
              <a:ext cx="21150" cy="20450"/>
            </a:xfrm>
            <a:custGeom>
              <a:avLst/>
              <a:gdLst/>
              <a:ahLst/>
              <a:cxnLst/>
              <a:rect l="l" t="t" r="r" b="b"/>
              <a:pathLst>
                <a:path w="846" h="818" extrusionOk="0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28"/>
            <p:cNvSpPr/>
            <p:nvPr/>
          </p:nvSpPr>
          <p:spPr>
            <a:xfrm>
              <a:off x="6930325" y="4028600"/>
              <a:ext cx="21450" cy="20575"/>
            </a:xfrm>
            <a:custGeom>
              <a:avLst/>
              <a:gdLst/>
              <a:ahLst/>
              <a:cxnLst/>
              <a:rect l="l" t="t" r="r" b="b"/>
              <a:pathLst>
                <a:path w="858" h="823" extrusionOk="0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28"/>
            <p:cNvSpPr/>
            <p:nvPr/>
          </p:nvSpPr>
          <p:spPr>
            <a:xfrm>
              <a:off x="6984800" y="31787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28"/>
            <p:cNvSpPr/>
            <p:nvPr/>
          </p:nvSpPr>
          <p:spPr>
            <a:xfrm>
              <a:off x="6950250" y="2089625"/>
              <a:ext cx="20875" cy="20600"/>
            </a:xfrm>
            <a:custGeom>
              <a:avLst/>
              <a:gdLst/>
              <a:ahLst/>
              <a:cxnLst/>
              <a:rect l="l" t="t" r="r" b="b"/>
              <a:pathLst>
                <a:path w="835" h="824" extrusionOk="0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28"/>
            <p:cNvSpPr/>
            <p:nvPr/>
          </p:nvSpPr>
          <p:spPr>
            <a:xfrm>
              <a:off x="6882700" y="33049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28"/>
            <p:cNvSpPr/>
            <p:nvPr/>
          </p:nvSpPr>
          <p:spPr>
            <a:xfrm>
              <a:off x="6801125" y="3180575"/>
              <a:ext cx="21475" cy="20600"/>
            </a:xfrm>
            <a:custGeom>
              <a:avLst/>
              <a:gdLst/>
              <a:ahLst/>
              <a:cxnLst/>
              <a:rect l="l" t="t" r="r" b="b"/>
              <a:pathLst>
                <a:path w="859" h="824" extrusionOk="0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2" name="Google Shape;4132;p28"/>
          <p:cNvGrpSpPr/>
          <p:nvPr/>
        </p:nvGrpSpPr>
        <p:grpSpPr>
          <a:xfrm flipH="1">
            <a:off x="266" y="51528"/>
            <a:ext cx="1978228" cy="4794296"/>
            <a:chOff x="5728375" y="1492875"/>
            <a:chExt cx="1308525" cy="3171250"/>
          </a:xfrm>
        </p:grpSpPr>
        <p:sp>
          <p:nvSpPr>
            <p:cNvPr id="4133" name="Google Shape;4133;p28"/>
            <p:cNvSpPr/>
            <p:nvPr/>
          </p:nvSpPr>
          <p:spPr>
            <a:xfrm>
              <a:off x="6942225" y="28359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28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28"/>
            <p:cNvSpPr/>
            <p:nvPr/>
          </p:nvSpPr>
          <p:spPr>
            <a:xfrm>
              <a:off x="6945500" y="2844825"/>
              <a:ext cx="42300" cy="133375"/>
            </a:xfrm>
            <a:custGeom>
              <a:avLst/>
              <a:gdLst/>
              <a:ahLst/>
              <a:cxnLst/>
              <a:rect l="l" t="t" r="r" b="b"/>
              <a:pathLst>
                <a:path w="1692" h="5335" extrusionOk="0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28"/>
            <p:cNvSpPr/>
            <p:nvPr/>
          </p:nvSpPr>
          <p:spPr>
            <a:xfrm>
              <a:off x="6943725" y="28353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28"/>
            <p:cNvSpPr/>
            <p:nvPr/>
          </p:nvSpPr>
          <p:spPr>
            <a:xfrm>
              <a:off x="6945500" y="2834575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28"/>
            <p:cNvSpPr/>
            <p:nvPr/>
          </p:nvSpPr>
          <p:spPr>
            <a:xfrm>
              <a:off x="6943125" y="2835625"/>
              <a:ext cx="550" cy="300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28"/>
            <p:cNvSpPr/>
            <p:nvPr/>
          </p:nvSpPr>
          <p:spPr>
            <a:xfrm>
              <a:off x="6978825" y="2988300"/>
              <a:ext cx="57175" cy="218500"/>
            </a:xfrm>
            <a:custGeom>
              <a:avLst/>
              <a:gdLst/>
              <a:ahLst/>
              <a:cxnLst/>
              <a:rect l="l" t="t" r="r" b="b"/>
              <a:pathLst>
                <a:path w="2287" h="8740" extrusionOk="0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28"/>
            <p:cNvSpPr/>
            <p:nvPr/>
          </p:nvSpPr>
          <p:spPr>
            <a:xfrm>
              <a:off x="6796675" y="2972825"/>
              <a:ext cx="91400" cy="176525"/>
            </a:xfrm>
            <a:custGeom>
              <a:avLst/>
              <a:gdLst/>
              <a:ahLst/>
              <a:cxnLst/>
              <a:rect l="l" t="t" r="r" b="b"/>
              <a:pathLst>
                <a:path w="3656" h="7061" extrusionOk="0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28"/>
            <p:cNvSpPr/>
            <p:nvPr/>
          </p:nvSpPr>
          <p:spPr>
            <a:xfrm>
              <a:off x="6629100" y="3150225"/>
              <a:ext cx="168775" cy="337550"/>
            </a:xfrm>
            <a:custGeom>
              <a:avLst/>
              <a:gdLst/>
              <a:ahLst/>
              <a:cxnLst/>
              <a:rect l="l" t="t" r="r" b="b"/>
              <a:pathLst>
                <a:path w="6751" h="13502" extrusionOk="0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28"/>
            <p:cNvSpPr/>
            <p:nvPr/>
          </p:nvSpPr>
          <p:spPr>
            <a:xfrm>
              <a:off x="6945500" y="2834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28"/>
            <p:cNvSpPr/>
            <p:nvPr/>
          </p:nvSpPr>
          <p:spPr>
            <a:xfrm>
              <a:off x="6943725" y="2835300"/>
              <a:ext cx="0" cy="625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28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28"/>
            <p:cNvSpPr/>
            <p:nvPr/>
          </p:nvSpPr>
          <p:spPr>
            <a:xfrm>
              <a:off x="6881800" y="2836500"/>
              <a:ext cx="68775" cy="126825"/>
            </a:xfrm>
            <a:custGeom>
              <a:avLst/>
              <a:gdLst/>
              <a:ahLst/>
              <a:cxnLst/>
              <a:rect l="l" t="t" r="r" b="b"/>
              <a:pathLst>
                <a:path w="2751" h="5073" extrusionOk="0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28"/>
            <p:cNvSpPr/>
            <p:nvPr/>
          </p:nvSpPr>
          <p:spPr>
            <a:xfrm>
              <a:off x="6902350" y="1492875"/>
              <a:ext cx="133950" cy="92000"/>
            </a:xfrm>
            <a:custGeom>
              <a:avLst/>
              <a:gdLst/>
              <a:ahLst/>
              <a:cxnLst/>
              <a:rect l="l" t="t" r="r" b="b"/>
              <a:pathLst>
                <a:path w="5358" h="3680" extrusionOk="0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28"/>
            <p:cNvSpPr/>
            <p:nvPr/>
          </p:nvSpPr>
          <p:spPr>
            <a:xfrm>
              <a:off x="6839525" y="18372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28"/>
            <p:cNvSpPr/>
            <p:nvPr/>
          </p:nvSpPr>
          <p:spPr>
            <a:xfrm>
              <a:off x="6839525" y="1689025"/>
              <a:ext cx="97375" cy="151525"/>
            </a:xfrm>
            <a:custGeom>
              <a:avLst/>
              <a:gdLst/>
              <a:ahLst/>
              <a:cxnLst/>
              <a:rect l="l" t="t" r="r" b="b"/>
              <a:pathLst>
                <a:path w="3895" h="6061" extrusionOk="0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28"/>
            <p:cNvSpPr/>
            <p:nvPr/>
          </p:nvSpPr>
          <p:spPr>
            <a:xfrm>
              <a:off x="6838950" y="1834425"/>
              <a:ext cx="124725" cy="258250"/>
            </a:xfrm>
            <a:custGeom>
              <a:avLst/>
              <a:gdLst/>
              <a:ahLst/>
              <a:cxnLst/>
              <a:rect l="l" t="t" r="r" b="b"/>
              <a:pathLst>
                <a:path w="4989" h="10330" extrusionOk="0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28"/>
            <p:cNvSpPr/>
            <p:nvPr/>
          </p:nvSpPr>
          <p:spPr>
            <a:xfrm>
              <a:off x="6945800" y="1529475"/>
              <a:ext cx="90500" cy="135175"/>
            </a:xfrm>
            <a:custGeom>
              <a:avLst/>
              <a:gdLst/>
              <a:ahLst/>
              <a:cxnLst/>
              <a:rect l="l" t="t" r="r" b="b"/>
              <a:pathLst>
                <a:path w="3620" h="5407" extrusionOk="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28"/>
            <p:cNvSpPr/>
            <p:nvPr/>
          </p:nvSpPr>
          <p:spPr>
            <a:xfrm>
              <a:off x="6951750" y="1681000"/>
              <a:ext cx="84550" cy="169075"/>
            </a:xfrm>
            <a:custGeom>
              <a:avLst/>
              <a:gdLst/>
              <a:ahLst/>
              <a:cxnLst/>
              <a:rect l="l" t="t" r="r" b="b"/>
              <a:pathLst>
                <a:path w="3382" h="6763" extrusionOk="0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28"/>
            <p:cNvSpPr/>
            <p:nvPr/>
          </p:nvSpPr>
          <p:spPr>
            <a:xfrm>
              <a:off x="6891325" y="1570800"/>
              <a:ext cx="56875" cy="90275"/>
            </a:xfrm>
            <a:custGeom>
              <a:avLst/>
              <a:gdLst/>
              <a:ahLst/>
              <a:cxnLst/>
              <a:rect l="l" t="t" r="r" b="b"/>
              <a:pathLst>
                <a:path w="2275" h="3611" extrusionOk="0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28"/>
            <p:cNvSpPr/>
            <p:nvPr/>
          </p:nvSpPr>
          <p:spPr>
            <a:xfrm>
              <a:off x="6967825" y="2063475"/>
              <a:ext cx="68475" cy="40500"/>
            </a:xfrm>
            <a:custGeom>
              <a:avLst/>
              <a:gdLst/>
              <a:ahLst/>
              <a:cxnLst/>
              <a:rect l="l" t="t" r="r" b="b"/>
              <a:pathLst>
                <a:path w="2739" h="1620" extrusionOk="0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28"/>
            <p:cNvSpPr/>
            <p:nvPr/>
          </p:nvSpPr>
          <p:spPr>
            <a:xfrm>
              <a:off x="6558850" y="2100100"/>
              <a:ext cx="396200" cy="178025"/>
            </a:xfrm>
            <a:custGeom>
              <a:avLst/>
              <a:gdLst/>
              <a:ahLst/>
              <a:cxnLst/>
              <a:rect l="l" t="t" r="r" b="b"/>
              <a:pathLst>
                <a:path w="15848" h="7121" extrusionOk="0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28"/>
            <p:cNvSpPr/>
            <p:nvPr/>
          </p:nvSpPr>
          <p:spPr>
            <a:xfrm>
              <a:off x="6954425" y="2108725"/>
              <a:ext cx="81875" cy="207200"/>
            </a:xfrm>
            <a:custGeom>
              <a:avLst/>
              <a:gdLst/>
              <a:ahLst/>
              <a:cxnLst/>
              <a:rect l="l" t="t" r="r" b="b"/>
              <a:pathLst>
                <a:path w="3275" h="8288" extrusionOk="0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28"/>
            <p:cNvSpPr/>
            <p:nvPr/>
          </p:nvSpPr>
          <p:spPr>
            <a:xfrm>
              <a:off x="6559150" y="2280175"/>
              <a:ext cx="477150" cy="150350"/>
            </a:xfrm>
            <a:custGeom>
              <a:avLst/>
              <a:gdLst/>
              <a:ahLst/>
              <a:cxnLst/>
              <a:rect l="l" t="t" r="r" b="b"/>
              <a:pathLst>
                <a:path w="19086" h="6014" extrusionOk="0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28"/>
            <p:cNvSpPr/>
            <p:nvPr/>
          </p:nvSpPr>
          <p:spPr>
            <a:xfrm>
              <a:off x="6941625" y="2825775"/>
              <a:ext cx="95275" cy="19700"/>
            </a:xfrm>
            <a:custGeom>
              <a:avLst/>
              <a:gdLst/>
              <a:ahLst/>
              <a:cxnLst/>
              <a:rect l="l" t="t" r="r" b="b"/>
              <a:pathLst>
                <a:path w="3811" h="788" extrusionOk="0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28"/>
            <p:cNvSpPr/>
            <p:nvPr/>
          </p:nvSpPr>
          <p:spPr>
            <a:xfrm>
              <a:off x="6649325" y="2926075"/>
              <a:ext cx="386100" cy="71175"/>
            </a:xfrm>
            <a:custGeom>
              <a:avLst/>
              <a:gdLst/>
              <a:ahLst/>
              <a:cxnLst/>
              <a:rect l="l" t="t" r="r" b="b"/>
              <a:pathLst>
                <a:path w="15444" h="2847" extrusionOk="0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28"/>
            <p:cNvSpPr/>
            <p:nvPr/>
          </p:nvSpPr>
          <p:spPr>
            <a:xfrm>
              <a:off x="6909175" y="3226725"/>
              <a:ext cx="125350" cy="88725"/>
            </a:xfrm>
            <a:custGeom>
              <a:avLst/>
              <a:gdLst/>
              <a:ahLst/>
              <a:cxnLst/>
              <a:rect l="l" t="t" r="r" b="b"/>
              <a:pathLst>
                <a:path w="5014" h="3549" extrusionOk="0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28"/>
            <p:cNvSpPr/>
            <p:nvPr/>
          </p:nvSpPr>
          <p:spPr>
            <a:xfrm>
              <a:off x="6638625" y="3316900"/>
              <a:ext cx="267900" cy="180400"/>
            </a:xfrm>
            <a:custGeom>
              <a:avLst/>
              <a:gdLst/>
              <a:ahLst/>
              <a:cxnLst/>
              <a:rect l="l" t="t" r="r" b="b"/>
              <a:pathLst>
                <a:path w="10716" h="7216" extrusionOk="0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28"/>
            <p:cNvSpPr/>
            <p:nvPr/>
          </p:nvSpPr>
          <p:spPr>
            <a:xfrm>
              <a:off x="6965450" y="3661000"/>
              <a:ext cx="70850" cy="74725"/>
            </a:xfrm>
            <a:custGeom>
              <a:avLst/>
              <a:gdLst/>
              <a:ahLst/>
              <a:cxnLst/>
              <a:rect l="l" t="t" r="r" b="b"/>
              <a:pathLst>
                <a:path w="2834" h="2989" extrusionOk="0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28"/>
            <p:cNvSpPr/>
            <p:nvPr/>
          </p:nvSpPr>
          <p:spPr>
            <a:xfrm>
              <a:off x="6647850" y="3864600"/>
              <a:ext cx="184850" cy="181875"/>
            </a:xfrm>
            <a:custGeom>
              <a:avLst/>
              <a:gdLst/>
              <a:ahLst/>
              <a:cxnLst/>
              <a:rect l="l" t="t" r="r" b="b"/>
              <a:pathLst>
                <a:path w="7394" h="7275" extrusionOk="0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28"/>
            <p:cNvSpPr/>
            <p:nvPr/>
          </p:nvSpPr>
          <p:spPr>
            <a:xfrm>
              <a:off x="6835375" y="3737800"/>
              <a:ext cx="131575" cy="122050"/>
            </a:xfrm>
            <a:custGeom>
              <a:avLst/>
              <a:gdLst/>
              <a:ahLst/>
              <a:cxnLst/>
              <a:rect l="l" t="t" r="r" b="b"/>
              <a:pathLst>
                <a:path w="5263" h="4882" extrusionOk="0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28"/>
            <p:cNvSpPr/>
            <p:nvPr/>
          </p:nvSpPr>
          <p:spPr>
            <a:xfrm>
              <a:off x="6647550" y="2926675"/>
              <a:ext cx="388750" cy="587000"/>
            </a:xfrm>
            <a:custGeom>
              <a:avLst/>
              <a:gdLst/>
              <a:ahLst/>
              <a:cxnLst/>
              <a:rect l="l" t="t" r="r" b="b"/>
              <a:pathLst>
                <a:path w="15550" h="23480" extrusionOk="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28"/>
            <p:cNvSpPr/>
            <p:nvPr/>
          </p:nvSpPr>
          <p:spPr>
            <a:xfrm>
              <a:off x="6603800" y="3495625"/>
              <a:ext cx="7450" cy="13000"/>
            </a:xfrm>
            <a:custGeom>
              <a:avLst/>
              <a:gdLst/>
              <a:ahLst/>
              <a:cxnLst/>
              <a:rect l="l" t="t" r="r" b="b"/>
              <a:pathLst>
                <a:path w="298" h="520" extrusionOk="0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28"/>
            <p:cNvSpPr/>
            <p:nvPr/>
          </p:nvSpPr>
          <p:spPr>
            <a:xfrm>
              <a:off x="6640400" y="3514550"/>
              <a:ext cx="395900" cy="275350"/>
            </a:xfrm>
            <a:custGeom>
              <a:avLst/>
              <a:gdLst/>
              <a:ahLst/>
              <a:cxnLst/>
              <a:rect l="l" t="t" r="r" b="b"/>
              <a:pathLst>
                <a:path w="15836" h="11014" extrusionOk="0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28"/>
            <p:cNvSpPr/>
            <p:nvPr/>
          </p:nvSpPr>
          <p:spPr>
            <a:xfrm>
              <a:off x="6841925" y="4224750"/>
              <a:ext cx="194375" cy="153025"/>
            </a:xfrm>
            <a:custGeom>
              <a:avLst/>
              <a:gdLst/>
              <a:ahLst/>
              <a:cxnLst/>
              <a:rect l="l" t="t" r="r" b="b"/>
              <a:pathLst>
                <a:path w="7775" h="6121" extrusionOk="0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28"/>
            <p:cNvSpPr/>
            <p:nvPr/>
          </p:nvSpPr>
          <p:spPr>
            <a:xfrm>
              <a:off x="6649325" y="4070575"/>
              <a:ext cx="195300" cy="148550"/>
            </a:xfrm>
            <a:custGeom>
              <a:avLst/>
              <a:gdLst/>
              <a:ahLst/>
              <a:cxnLst/>
              <a:rect l="l" t="t" r="r" b="b"/>
              <a:pathLst>
                <a:path w="7812" h="5942" extrusionOk="0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28"/>
            <p:cNvSpPr/>
            <p:nvPr/>
          </p:nvSpPr>
          <p:spPr>
            <a:xfrm>
              <a:off x="6831200" y="3872325"/>
              <a:ext cx="180400" cy="298875"/>
            </a:xfrm>
            <a:custGeom>
              <a:avLst/>
              <a:gdLst/>
              <a:ahLst/>
              <a:cxnLst/>
              <a:rect l="l" t="t" r="r" b="b"/>
              <a:pathLst>
                <a:path w="7216" h="11955" extrusionOk="0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28"/>
            <p:cNvSpPr/>
            <p:nvPr/>
          </p:nvSpPr>
          <p:spPr>
            <a:xfrm>
              <a:off x="6632950" y="3514850"/>
              <a:ext cx="202450" cy="354225"/>
            </a:xfrm>
            <a:custGeom>
              <a:avLst/>
              <a:gdLst/>
              <a:ahLst/>
              <a:cxnLst/>
              <a:rect l="l" t="t" r="r" b="b"/>
              <a:pathLst>
                <a:path w="8098" h="14169" extrusionOk="0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28"/>
            <p:cNvSpPr/>
            <p:nvPr/>
          </p:nvSpPr>
          <p:spPr>
            <a:xfrm>
              <a:off x="6621650" y="3519025"/>
              <a:ext cx="17000" cy="515550"/>
            </a:xfrm>
            <a:custGeom>
              <a:avLst/>
              <a:gdLst/>
              <a:ahLst/>
              <a:cxnLst/>
              <a:rect l="l" t="t" r="r" b="b"/>
              <a:pathLst>
                <a:path w="680" h="20622" extrusionOk="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28"/>
            <p:cNvSpPr/>
            <p:nvPr/>
          </p:nvSpPr>
          <p:spPr>
            <a:xfrm>
              <a:off x="5767375" y="3510375"/>
              <a:ext cx="852500" cy="922475"/>
            </a:xfrm>
            <a:custGeom>
              <a:avLst/>
              <a:gdLst/>
              <a:ahLst/>
              <a:cxnLst/>
              <a:rect l="l" t="t" r="r" b="b"/>
              <a:pathLst>
                <a:path w="34100" h="36899" extrusionOk="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28"/>
            <p:cNvSpPr/>
            <p:nvPr/>
          </p:nvSpPr>
          <p:spPr>
            <a:xfrm>
              <a:off x="6299575" y="4069975"/>
              <a:ext cx="318525" cy="244400"/>
            </a:xfrm>
            <a:custGeom>
              <a:avLst/>
              <a:gdLst/>
              <a:ahLst/>
              <a:cxnLst/>
              <a:rect l="l" t="t" r="r" b="b"/>
              <a:pathLst>
                <a:path w="12741" h="9776" extrusionOk="0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28"/>
            <p:cNvSpPr/>
            <p:nvPr/>
          </p:nvSpPr>
          <p:spPr>
            <a:xfrm>
              <a:off x="6312675" y="4246175"/>
              <a:ext cx="406325" cy="101975"/>
            </a:xfrm>
            <a:custGeom>
              <a:avLst/>
              <a:gdLst/>
              <a:ahLst/>
              <a:cxnLst/>
              <a:rect l="l" t="t" r="r" b="b"/>
              <a:pathLst>
                <a:path w="16253" h="4079" extrusionOk="0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28"/>
            <p:cNvSpPr/>
            <p:nvPr/>
          </p:nvSpPr>
          <p:spPr>
            <a:xfrm>
              <a:off x="6728200" y="4251550"/>
              <a:ext cx="2725" cy="2100"/>
            </a:xfrm>
            <a:custGeom>
              <a:avLst/>
              <a:gdLst/>
              <a:ahLst/>
              <a:cxnLst/>
              <a:rect l="l" t="t" r="r" b="b"/>
              <a:pathLst>
                <a:path w="109" h="84" extrusionOk="0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28"/>
            <p:cNvSpPr/>
            <p:nvPr/>
          </p:nvSpPr>
          <p:spPr>
            <a:xfrm>
              <a:off x="6736250" y="4181300"/>
              <a:ext cx="261950" cy="69375"/>
            </a:xfrm>
            <a:custGeom>
              <a:avLst/>
              <a:gdLst/>
              <a:ahLst/>
              <a:cxnLst/>
              <a:rect l="l" t="t" r="r" b="b"/>
              <a:pathLst>
                <a:path w="10478" h="2775" extrusionOk="0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28"/>
            <p:cNvSpPr/>
            <p:nvPr/>
          </p:nvSpPr>
          <p:spPr>
            <a:xfrm>
              <a:off x="6640400" y="4078600"/>
              <a:ext cx="213150" cy="382525"/>
            </a:xfrm>
            <a:custGeom>
              <a:avLst/>
              <a:gdLst/>
              <a:ahLst/>
              <a:cxnLst/>
              <a:rect l="l" t="t" r="r" b="b"/>
              <a:pathLst>
                <a:path w="8526" h="15301" extrusionOk="0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28"/>
            <p:cNvSpPr/>
            <p:nvPr/>
          </p:nvSpPr>
          <p:spPr>
            <a:xfrm>
              <a:off x="6851450" y="4463175"/>
              <a:ext cx="184850" cy="115525"/>
            </a:xfrm>
            <a:custGeom>
              <a:avLst/>
              <a:gdLst/>
              <a:ahLst/>
              <a:cxnLst/>
              <a:rect l="l" t="t" r="r" b="b"/>
              <a:pathLst>
                <a:path w="7394" h="4621" extrusionOk="0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28"/>
            <p:cNvSpPr/>
            <p:nvPr/>
          </p:nvSpPr>
          <p:spPr>
            <a:xfrm>
              <a:off x="6847575" y="4406025"/>
              <a:ext cx="188425" cy="60450"/>
            </a:xfrm>
            <a:custGeom>
              <a:avLst/>
              <a:gdLst/>
              <a:ahLst/>
              <a:cxnLst/>
              <a:rect l="l" t="t" r="r" b="b"/>
              <a:pathLst>
                <a:path w="7537" h="2418" extrusionOk="0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28"/>
            <p:cNvSpPr/>
            <p:nvPr/>
          </p:nvSpPr>
          <p:spPr>
            <a:xfrm>
              <a:off x="6725825" y="4654575"/>
              <a:ext cx="17300" cy="9550"/>
            </a:xfrm>
            <a:custGeom>
              <a:avLst/>
              <a:gdLst/>
              <a:ahLst/>
              <a:cxnLst/>
              <a:rect l="l" t="t" r="r" b="b"/>
              <a:pathLst>
                <a:path w="692" h="382" extrusionOk="0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28"/>
            <p:cNvSpPr/>
            <p:nvPr/>
          </p:nvSpPr>
          <p:spPr>
            <a:xfrm>
              <a:off x="6737150" y="4455550"/>
              <a:ext cx="117875" cy="190425"/>
            </a:xfrm>
            <a:custGeom>
              <a:avLst/>
              <a:gdLst/>
              <a:ahLst/>
              <a:cxnLst/>
              <a:rect l="l" t="t" r="r" b="b"/>
              <a:pathLst>
                <a:path w="4715" h="7617" extrusionOk="0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28"/>
            <p:cNvSpPr/>
            <p:nvPr/>
          </p:nvSpPr>
          <p:spPr>
            <a:xfrm>
              <a:off x="6337975" y="4576300"/>
              <a:ext cx="3900" cy="5375"/>
            </a:xfrm>
            <a:custGeom>
              <a:avLst/>
              <a:gdLst/>
              <a:ahLst/>
              <a:cxnLst/>
              <a:rect l="l" t="t" r="r" b="b"/>
              <a:pathLst>
                <a:path w="156" h="215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28"/>
            <p:cNvSpPr/>
            <p:nvPr/>
          </p:nvSpPr>
          <p:spPr>
            <a:xfrm>
              <a:off x="6410025" y="4583425"/>
              <a:ext cx="434000" cy="80700"/>
            </a:xfrm>
            <a:custGeom>
              <a:avLst/>
              <a:gdLst/>
              <a:ahLst/>
              <a:cxnLst/>
              <a:rect l="l" t="t" r="r" b="b"/>
              <a:pathLst>
                <a:path w="17360" h="3228" extrusionOk="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28"/>
            <p:cNvSpPr/>
            <p:nvPr/>
          </p:nvSpPr>
          <p:spPr>
            <a:xfrm>
              <a:off x="5778675" y="4344125"/>
              <a:ext cx="436700" cy="105675"/>
            </a:xfrm>
            <a:custGeom>
              <a:avLst/>
              <a:gdLst/>
              <a:ahLst/>
              <a:cxnLst/>
              <a:rect l="l" t="t" r="r" b="b"/>
              <a:pathLst>
                <a:path w="17468" h="4227" extrusionOk="0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28"/>
            <p:cNvSpPr/>
            <p:nvPr/>
          </p:nvSpPr>
          <p:spPr>
            <a:xfrm>
              <a:off x="5778975" y="4449775"/>
              <a:ext cx="566475" cy="127425"/>
            </a:xfrm>
            <a:custGeom>
              <a:avLst/>
              <a:gdLst/>
              <a:ahLst/>
              <a:cxnLst/>
              <a:rect l="l" t="t" r="r" b="b"/>
              <a:pathLst>
                <a:path w="22659" h="5097" extrusionOk="0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28"/>
            <p:cNvSpPr/>
            <p:nvPr/>
          </p:nvSpPr>
          <p:spPr>
            <a:xfrm>
              <a:off x="6395425" y="4603375"/>
              <a:ext cx="42600" cy="60750"/>
            </a:xfrm>
            <a:custGeom>
              <a:avLst/>
              <a:gdLst/>
              <a:ahLst/>
              <a:cxnLst/>
              <a:rect l="l" t="t" r="r" b="b"/>
              <a:pathLst>
                <a:path w="1704" h="2430" extrusionOk="0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28"/>
            <p:cNvSpPr/>
            <p:nvPr/>
          </p:nvSpPr>
          <p:spPr>
            <a:xfrm>
              <a:off x="6271300" y="4385800"/>
              <a:ext cx="100350" cy="163725"/>
            </a:xfrm>
            <a:custGeom>
              <a:avLst/>
              <a:gdLst/>
              <a:ahLst/>
              <a:cxnLst/>
              <a:rect l="l" t="t" r="r" b="b"/>
              <a:pathLst>
                <a:path w="4014" h="6549" extrusionOk="0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28"/>
            <p:cNvSpPr/>
            <p:nvPr/>
          </p:nvSpPr>
          <p:spPr>
            <a:xfrm>
              <a:off x="5772725" y="4454250"/>
              <a:ext cx="364950" cy="209875"/>
            </a:xfrm>
            <a:custGeom>
              <a:avLst/>
              <a:gdLst/>
              <a:ahLst/>
              <a:cxnLst/>
              <a:rect l="l" t="t" r="r" b="b"/>
              <a:pathLst>
                <a:path w="14598" h="8395" extrusionOk="0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28"/>
            <p:cNvSpPr/>
            <p:nvPr/>
          </p:nvSpPr>
          <p:spPr>
            <a:xfrm>
              <a:off x="6341850" y="4544475"/>
              <a:ext cx="72350" cy="71050"/>
            </a:xfrm>
            <a:custGeom>
              <a:avLst/>
              <a:gdLst/>
              <a:ahLst/>
              <a:cxnLst/>
              <a:rect l="l" t="t" r="r" b="b"/>
              <a:pathLst>
                <a:path w="2894" h="2842" extrusionOk="0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28"/>
            <p:cNvSpPr/>
            <p:nvPr/>
          </p:nvSpPr>
          <p:spPr>
            <a:xfrm>
              <a:off x="6212375" y="4289200"/>
              <a:ext cx="100625" cy="100600"/>
            </a:xfrm>
            <a:custGeom>
              <a:avLst/>
              <a:gdLst/>
              <a:ahLst/>
              <a:cxnLst/>
              <a:rect l="l" t="t" r="r" b="b"/>
              <a:pathLst>
                <a:path w="4025" h="4024" extrusionOk="0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28"/>
            <p:cNvSpPr/>
            <p:nvPr/>
          </p:nvSpPr>
          <p:spPr>
            <a:xfrm>
              <a:off x="6886575" y="1575550"/>
              <a:ext cx="19050" cy="17950"/>
            </a:xfrm>
            <a:custGeom>
              <a:avLst/>
              <a:gdLst/>
              <a:ahLst/>
              <a:cxnLst/>
              <a:rect l="l" t="t" r="r" b="b"/>
              <a:pathLst>
                <a:path w="762" h="718" extrusionOk="0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28"/>
            <p:cNvSpPr/>
            <p:nvPr/>
          </p:nvSpPr>
          <p:spPr>
            <a:xfrm>
              <a:off x="6612725" y="2909675"/>
              <a:ext cx="36925" cy="36225"/>
            </a:xfrm>
            <a:custGeom>
              <a:avLst/>
              <a:gdLst/>
              <a:ahLst/>
              <a:cxnLst/>
              <a:rect l="l" t="t" r="r" b="b"/>
              <a:pathLst>
                <a:path w="1477" h="1449" extrusionOk="0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28"/>
            <p:cNvSpPr/>
            <p:nvPr/>
          </p:nvSpPr>
          <p:spPr>
            <a:xfrm>
              <a:off x="6607950" y="4033250"/>
              <a:ext cx="50925" cy="50550"/>
            </a:xfrm>
            <a:custGeom>
              <a:avLst/>
              <a:gdLst/>
              <a:ahLst/>
              <a:cxnLst/>
              <a:rect l="l" t="t" r="r" b="b"/>
              <a:pathLst>
                <a:path w="2037" h="2022" extrusionOk="0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28"/>
            <p:cNvSpPr/>
            <p:nvPr/>
          </p:nvSpPr>
          <p:spPr>
            <a:xfrm>
              <a:off x="6996400" y="4166875"/>
              <a:ext cx="36325" cy="36000"/>
            </a:xfrm>
            <a:custGeom>
              <a:avLst/>
              <a:gdLst/>
              <a:ahLst/>
              <a:cxnLst/>
              <a:rect l="l" t="t" r="r" b="b"/>
              <a:pathLst>
                <a:path w="1453" h="1440" extrusionOk="0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28"/>
            <p:cNvSpPr/>
            <p:nvPr/>
          </p:nvSpPr>
          <p:spPr>
            <a:xfrm>
              <a:off x="6710350" y="4394000"/>
              <a:ext cx="37225" cy="35950"/>
            </a:xfrm>
            <a:custGeom>
              <a:avLst/>
              <a:gdLst/>
              <a:ahLst/>
              <a:cxnLst/>
              <a:rect l="l" t="t" r="r" b="b"/>
              <a:pathLst>
                <a:path w="1489" h="1438" extrusionOk="0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28"/>
            <p:cNvSpPr/>
            <p:nvPr/>
          </p:nvSpPr>
          <p:spPr>
            <a:xfrm>
              <a:off x="6609750" y="3484075"/>
              <a:ext cx="35725" cy="35675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28"/>
            <p:cNvSpPr/>
            <p:nvPr/>
          </p:nvSpPr>
          <p:spPr>
            <a:xfrm>
              <a:off x="7027050" y="3205875"/>
              <a:ext cx="8950" cy="31275"/>
            </a:xfrm>
            <a:custGeom>
              <a:avLst/>
              <a:gdLst/>
              <a:ahLst/>
              <a:cxnLst/>
              <a:rect l="l" t="t" r="r" b="b"/>
              <a:pathLst>
                <a:path w="358" h="1251" extrusionOk="0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28"/>
            <p:cNvSpPr/>
            <p:nvPr/>
          </p:nvSpPr>
          <p:spPr>
            <a:xfrm>
              <a:off x="6923175" y="1659900"/>
              <a:ext cx="35750" cy="35150"/>
            </a:xfrm>
            <a:custGeom>
              <a:avLst/>
              <a:gdLst/>
              <a:ahLst/>
              <a:cxnLst/>
              <a:rect l="l" t="t" r="r" b="b"/>
              <a:pathLst>
                <a:path w="1430" h="1406" extrusionOk="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28"/>
            <p:cNvSpPr/>
            <p:nvPr/>
          </p:nvSpPr>
          <p:spPr>
            <a:xfrm>
              <a:off x="6526400" y="2260750"/>
              <a:ext cx="36625" cy="35900"/>
            </a:xfrm>
            <a:custGeom>
              <a:avLst/>
              <a:gdLst/>
              <a:ahLst/>
              <a:cxnLst/>
              <a:rect l="l" t="t" r="r" b="b"/>
              <a:pathLst>
                <a:path w="1465" h="1436" extrusionOk="0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28"/>
            <p:cNvSpPr/>
            <p:nvPr/>
          </p:nvSpPr>
          <p:spPr>
            <a:xfrm>
              <a:off x="5728375" y="4421425"/>
              <a:ext cx="51825" cy="50475"/>
            </a:xfrm>
            <a:custGeom>
              <a:avLst/>
              <a:gdLst/>
              <a:ahLst/>
              <a:cxnLst/>
              <a:rect l="l" t="t" r="r" b="b"/>
              <a:pathLst>
                <a:path w="2073" h="2019" extrusionOk="0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28"/>
            <p:cNvSpPr/>
            <p:nvPr/>
          </p:nvSpPr>
          <p:spPr>
            <a:xfrm>
              <a:off x="6710950" y="4235475"/>
              <a:ext cx="20850" cy="20600"/>
            </a:xfrm>
            <a:custGeom>
              <a:avLst/>
              <a:gdLst/>
              <a:ahLst/>
              <a:cxnLst/>
              <a:rect l="l" t="t" r="r" b="b"/>
              <a:pathLst>
                <a:path w="834" h="824" extrusionOk="0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28"/>
            <p:cNvSpPr/>
            <p:nvPr/>
          </p:nvSpPr>
          <p:spPr>
            <a:xfrm>
              <a:off x="6828225" y="3855375"/>
              <a:ext cx="21150" cy="20450"/>
            </a:xfrm>
            <a:custGeom>
              <a:avLst/>
              <a:gdLst/>
              <a:ahLst/>
              <a:cxnLst/>
              <a:rect l="l" t="t" r="r" b="b"/>
              <a:pathLst>
                <a:path w="846" h="818" extrusionOk="0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28"/>
            <p:cNvSpPr/>
            <p:nvPr/>
          </p:nvSpPr>
          <p:spPr>
            <a:xfrm>
              <a:off x="6930325" y="4028600"/>
              <a:ext cx="21450" cy="20575"/>
            </a:xfrm>
            <a:custGeom>
              <a:avLst/>
              <a:gdLst/>
              <a:ahLst/>
              <a:cxnLst/>
              <a:rect l="l" t="t" r="r" b="b"/>
              <a:pathLst>
                <a:path w="858" h="823" extrusionOk="0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28"/>
            <p:cNvSpPr/>
            <p:nvPr/>
          </p:nvSpPr>
          <p:spPr>
            <a:xfrm>
              <a:off x="6984800" y="31787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28"/>
            <p:cNvSpPr/>
            <p:nvPr/>
          </p:nvSpPr>
          <p:spPr>
            <a:xfrm>
              <a:off x="6950250" y="2089625"/>
              <a:ext cx="20875" cy="20600"/>
            </a:xfrm>
            <a:custGeom>
              <a:avLst/>
              <a:gdLst/>
              <a:ahLst/>
              <a:cxnLst/>
              <a:rect l="l" t="t" r="r" b="b"/>
              <a:pathLst>
                <a:path w="835" h="824" extrusionOk="0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28"/>
            <p:cNvSpPr/>
            <p:nvPr/>
          </p:nvSpPr>
          <p:spPr>
            <a:xfrm>
              <a:off x="6882700" y="33049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28"/>
            <p:cNvSpPr/>
            <p:nvPr/>
          </p:nvSpPr>
          <p:spPr>
            <a:xfrm>
              <a:off x="6801125" y="3180575"/>
              <a:ext cx="21475" cy="20600"/>
            </a:xfrm>
            <a:custGeom>
              <a:avLst/>
              <a:gdLst/>
              <a:ahLst/>
              <a:cxnLst/>
              <a:rect l="l" t="t" r="r" b="b"/>
              <a:pathLst>
                <a:path w="859" h="824" extrusionOk="0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8" name="Google Shape;4208;p28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0" name="Google Shape;4210;p29"/>
          <p:cNvGrpSpPr/>
          <p:nvPr/>
        </p:nvGrpSpPr>
        <p:grpSpPr>
          <a:xfrm>
            <a:off x="-4" y="-2"/>
            <a:ext cx="1262493" cy="697985"/>
            <a:chOff x="3729625" y="3808325"/>
            <a:chExt cx="470325" cy="260025"/>
          </a:xfrm>
        </p:grpSpPr>
        <p:sp>
          <p:nvSpPr>
            <p:cNvPr id="4211" name="Google Shape;4211;p29"/>
            <p:cNvSpPr/>
            <p:nvPr/>
          </p:nvSpPr>
          <p:spPr>
            <a:xfrm>
              <a:off x="4184725" y="3808325"/>
              <a:ext cx="15225" cy="20575"/>
            </a:xfrm>
            <a:custGeom>
              <a:avLst/>
              <a:gdLst/>
              <a:ahLst/>
              <a:cxnLst/>
              <a:rect l="l" t="t" r="r" b="b"/>
              <a:pathLst>
                <a:path w="609" h="823" extrusionOk="0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29"/>
            <p:cNvSpPr/>
            <p:nvPr/>
          </p:nvSpPr>
          <p:spPr>
            <a:xfrm>
              <a:off x="40534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29"/>
            <p:cNvSpPr/>
            <p:nvPr/>
          </p:nvSpPr>
          <p:spPr>
            <a:xfrm>
              <a:off x="40540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29"/>
            <p:cNvSpPr/>
            <p:nvPr/>
          </p:nvSpPr>
          <p:spPr>
            <a:xfrm>
              <a:off x="4052575" y="387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29"/>
            <p:cNvSpPr/>
            <p:nvPr/>
          </p:nvSpPr>
          <p:spPr>
            <a:xfrm>
              <a:off x="4052575" y="38779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29"/>
            <p:cNvSpPr/>
            <p:nvPr/>
          </p:nvSpPr>
          <p:spPr>
            <a:xfrm>
              <a:off x="4052875" y="3817575"/>
              <a:ext cx="75325" cy="60150"/>
            </a:xfrm>
            <a:custGeom>
              <a:avLst/>
              <a:gdLst/>
              <a:ahLst/>
              <a:cxnLst/>
              <a:rect l="l" t="t" r="r" b="b"/>
              <a:pathLst>
                <a:path w="3013" h="2406" extrusionOk="0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29"/>
            <p:cNvSpPr/>
            <p:nvPr/>
          </p:nvSpPr>
          <p:spPr>
            <a:xfrm>
              <a:off x="4054375" y="3877700"/>
              <a:ext cx="900" cy="300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29"/>
            <p:cNvSpPr/>
            <p:nvPr/>
          </p:nvSpPr>
          <p:spPr>
            <a:xfrm>
              <a:off x="3913575" y="3827100"/>
              <a:ext cx="143200" cy="50900"/>
            </a:xfrm>
            <a:custGeom>
              <a:avLst/>
              <a:gdLst/>
              <a:ahLst/>
              <a:cxnLst/>
              <a:rect l="l" t="t" r="r" b="b"/>
              <a:pathLst>
                <a:path w="5728" h="2036" extrusionOk="0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29"/>
            <p:cNvSpPr/>
            <p:nvPr/>
          </p:nvSpPr>
          <p:spPr>
            <a:xfrm>
              <a:off x="4141275" y="3808325"/>
              <a:ext cx="5975" cy="2725"/>
            </a:xfrm>
            <a:custGeom>
              <a:avLst/>
              <a:gdLst/>
              <a:ahLst/>
              <a:cxnLst/>
              <a:rect l="l" t="t" r="r" b="b"/>
              <a:pathLst>
                <a:path w="239" h="109" extrusionOk="0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29"/>
            <p:cNvSpPr/>
            <p:nvPr/>
          </p:nvSpPr>
          <p:spPr>
            <a:xfrm>
              <a:off x="4141875" y="3809525"/>
              <a:ext cx="51525" cy="25325"/>
            </a:xfrm>
            <a:custGeom>
              <a:avLst/>
              <a:gdLst/>
              <a:ahLst/>
              <a:cxnLst/>
              <a:rect l="l" t="t" r="r" b="b"/>
              <a:pathLst>
                <a:path w="2061" h="1013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29"/>
            <p:cNvSpPr/>
            <p:nvPr/>
          </p:nvSpPr>
          <p:spPr>
            <a:xfrm>
              <a:off x="4122525" y="380832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29"/>
            <p:cNvSpPr/>
            <p:nvPr/>
          </p:nvSpPr>
          <p:spPr>
            <a:xfrm>
              <a:off x="3906425" y="3808325"/>
              <a:ext cx="10750" cy="16400"/>
            </a:xfrm>
            <a:custGeom>
              <a:avLst/>
              <a:gdLst/>
              <a:ahLst/>
              <a:cxnLst/>
              <a:rect l="l" t="t" r="r" b="b"/>
              <a:pathLst>
                <a:path w="430" h="656" extrusionOk="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29"/>
            <p:cNvSpPr/>
            <p:nvPr/>
          </p:nvSpPr>
          <p:spPr>
            <a:xfrm>
              <a:off x="3838275" y="3832450"/>
              <a:ext cx="71150" cy="218800"/>
            </a:xfrm>
            <a:custGeom>
              <a:avLst/>
              <a:gdLst/>
              <a:ahLst/>
              <a:cxnLst/>
              <a:rect l="l" t="t" r="r" b="b"/>
              <a:pathLst>
                <a:path w="2846" h="8752" extrusionOk="0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29"/>
            <p:cNvSpPr/>
            <p:nvPr/>
          </p:nvSpPr>
          <p:spPr>
            <a:xfrm>
              <a:off x="3813250" y="3808325"/>
              <a:ext cx="91425" cy="24750"/>
            </a:xfrm>
            <a:custGeom>
              <a:avLst/>
              <a:gdLst/>
              <a:ahLst/>
              <a:cxnLst/>
              <a:rect l="l" t="t" r="r" b="b"/>
              <a:pathLst>
                <a:path w="3657" h="990" extrusionOk="0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29"/>
            <p:cNvSpPr/>
            <p:nvPr/>
          </p:nvSpPr>
          <p:spPr>
            <a:xfrm>
              <a:off x="3729625" y="3808325"/>
              <a:ext cx="107475" cy="244125"/>
            </a:xfrm>
            <a:custGeom>
              <a:avLst/>
              <a:gdLst/>
              <a:ahLst/>
              <a:cxnLst/>
              <a:rect l="l" t="t" r="r" b="b"/>
              <a:pathLst>
                <a:path w="4299" h="9765" extrusionOk="0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29"/>
            <p:cNvSpPr/>
            <p:nvPr/>
          </p:nvSpPr>
          <p:spPr>
            <a:xfrm>
              <a:off x="4180275" y="3827875"/>
              <a:ext cx="10150" cy="9700"/>
            </a:xfrm>
            <a:custGeom>
              <a:avLst/>
              <a:gdLst/>
              <a:ahLst/>
              <a:cxnLst/>
              <a:rect l="l" t="t" r="r" b="b"/>
              <a:pathLst>
                <a:path w="406" h="388" extrusionOk="0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29"/>
            <p:cNvSpPr/>
            <p:nvPr/>
          </p:nvSpPr>
          <p:spPr>
            <a:xfrm>
              <a:off x="4124025" y="3808325"/>
              <a:ext cx="19075" cy="15750"/>
            </a:xfrm>
            <a:custGeom>
              <a:avLst/>
              <a:gdLst/>
              <a:ahLst/>
              <a:cxnLst/>
              <a:rect l="l" t="t" r="r" b="b"/>
              <a:pathLst>
                <a:path w="763" h="630" extrusionOk="0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29"/>
            <p:cNvSpPr/>
            <p:nvPr/>
          </p:nvSpPr>
          <p:spPr>
            <a:xfrm>
              <a:off x="3828750" y="4049725"/>
              <a:ext cx="20250" cy="18625"/>
            </a:xfrm>
            <a:custGeom>
              <a:avLst/>
              <a:gdLst/>
              <a:ahLst/>
              <a:cxnLst/>
              <a:rect l="l" t="t" r="r" b="b"/>
              <a:pathLst>
                <a:path w="810" h="745" extrusionOk="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29"/>
            <p:cNvSpPr/>
            <p:nvPr/>
          </p:nvSpPr>
          <p:spPr>
            <a:xfrm>
              <a:off x="3903450" y="3823400"/>
              <a:ext cx="11625" cy="11450"/>
            </a:xfrm>
            <a:custGeom>
              <a:avLst/>
              <a:gdLst/>
              <a:ahLst/>
              <a:cxnLst/>
              <a:rect l="l" t="t" r="r" b="b"/>
              <a:pathLst>
                <a:path w="465" h="458" extrusionOk="0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0" name="Google Shape;4230;p29"/>
          <p:cNvGrpSpPr/>
          <p:nvPr/>
        </p:nvGrpSpPr>
        <p:grpSpPr>
          <a:xfrm flipH="1">
            <a:off x="7881496" y="-2"/>
            <a:ext cx="1262493" cy="697985"/>
            <a:chOff x="3729625" y="3808325"/>
            <a:chExt cx="470325" cy="260025"/>
          </a:xfrm>
        </p:grpSpPr>
        <p:sp>
          <p:nvSpPr>
            <p:cNvPr id="4231" name="Google Shape;4231;p29"/>
            <p:cNvSpPr/>
            <p:nvPr/>
          </p:nvSpPr>
          <p:spPr>
            <a:xfrm>
              <a:off x="4184725" y="3808325"/>
              <a:ext cx="15225" cy="20575"/>
            </a:xfrm>
            <a:custGeom>
              <a:avLst/>
              <a:gdLst/>
              <a:ahLst/>
              <a:cxnLst/>
              <a:rect l="l" t="t" r="r" b="b"/>
              <a:pathLst>
                <a:path w="609" h="823" extrusionOk="0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29"/>
            <p:cNvSpPr/>
            <p:nvPr/>
          </p:nvSpPr>
          <p:spPr>
            <a:xfrm>
              <a:off x="40534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29"/>
            <p:cNvSpPr/>
            <p:nvPr/>
          </p:nvSpPr>
          <p:spPr>
            <a:xfrm>
              <a:off x="40540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29"/>
            <p:cNvSpPr/>
            <p:nvPr/>
          </p:nvSpPr>
          <p:spPr>
            <a:xfrm>
              <a:off x="4052575" y="387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29"/>
            <p:cNvSpPr/>
            <p:nvPr/>
          </p:nvSpPr>
          <p:spPr>
            <a:xfrm>
              <a:off x="4052575" y="38779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29"/>
            <p:cNvSpPr/>
            <p:nvPr/>
          </p:nvSpPr>
          <p:spPr>
            <a:xfrm>
              <a:off x="4052875" y="3817575"/>
              <a:ext cx="75325" cy="60150"/>
            </a:xfrm>
            <a:custGeom>
              <a:avLst/>
              <a:gdLst/>
              <a:ahLst/>
              <a:cxnLst/>
              <a:rect l="l" t="t" r="r" b="b"/>
              <a:pathLst>
                <a:path w="3013" h="2406" extrusionOk="0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29"/>
            <p:cNvSpPr/>
            <p:nvPr/>
          </p:nvSpPr>
          <p:spPr>
            <a:xfrm>
              <a:off x="4054375" y="3877700"/>
              <a:ext cx="900" cy="300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29"/>
            <p:cNvSpPr/>
            <p:nvPr/>
          </p:nvSpPr>
          <p:spPr>
            <a:xfrm>
              <a:off x="3913575" y="3827100"/>
              <a:ext cx="143200" cy="50900"/>
            </a:xfrm>
            <a:custGeom>
              <a:avLst/>
              <a:gdLst/>
              <a:ahLst/>
              <a:cxnLst/>
              <a:rect l="l" t="t" r="r" b="b"/>
              <a:pathLst>
                <a:path w="5728" h="2036" extrusionOk="0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29"/>
            <p:cNvSpPr/>
            <p:nvPr/>
          </p:nvSpPr>
          <p:spPr>
            <a:xfrm>
              <a:off x="4141275" y="3808325"/>
              <a:ext cx="5975" cy="2725"/>
            </a:xfrm>
            <a:custGeom>
              <a:avLst/>
              <a:gdLst/>
              <a:ahLst/>
              <a:cxnLst/>
              <a:rect l="l" t="t" r="r" b="b"/>
              <a:pathLst>
                <a:path w="239" h="109" extrusionOk="0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29"/>
            <p:cNvSpPr/>
            <p:nvPr/>
          </p:nvSpPr>
          <p:spPr>
            <a:xfrm>
              <a:off x="4141875" y="3809525"/>
              <a:ext cx="51525" cy="25325"/>
            </a:xfrm>
            <a:custGeom>
              <a:avLst/>
              <a:gdLst/>
              <a:ahLst/>
              <a:cxnLst/>
              <a:rect l="l" t="t" r="r" b="b"/>
              <a:pathLst>
                <a:path w="2061" h="1013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29"/>
            <p:cNvSpPr/>
            <p:nvPr/>
          </p:nvSpPr>
          <p:spPr>
            <a:xfrm>
              <a:off x="4122525" y="380832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29"/>
            <p:cNvSpPr/>
            <p:nvPr/>
          </p:nvSpPr>
          <p:spPr>
            <a:xfrm>
              <a:off x="3906425" y="3808325"/>
              <a:ext cx="10750" cy="16400"/>
            </a:xfrm>
            <a:custGeom>
              <a:avLst/>
              <a:gdLst/>
              <a:ahLst/>
              <a:cxnLst/>
              <a:rect l="l" t="t" r="r" b="b"/>
              <a:pathLst>
                <a:path w="430" h="656" extrusionOk="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29"/>
            <p:cNvSpPr/>
            <p:nvPr/>
          </p:nvSpPr>
          <p:spPr>
            <a:xfrm>
              <a:off x="3838275" y="3832450"/>
              <a:ext cx="71150" cy="218800"/>
            </a:xfrm>
            <a:custGeom>
              <a:avLst/>
              <a:gdLst/>
              <a:ahLst/>
              <a:cxnLst/>
              <a:rect l="l" t="t" r="r" b="b"/>
              <a:pathLst>
                <a:path w="2846" h="8752" extrusionOk="0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29"/>
            <p:cNvSpPr/>
            <p:nvPr/>
          </p:nvSpPr>
          <p:spPr>
            <a:xfrm>
              <a:off x="3813250" y="3808325"/>
              <a:ext cx="91425" cy="24750"/>
            </a:xfrm>
            <a:custGeom>
              <a:avLst/>
              <a:gdLst/>
              <a:ahLst/>
              <a:cxnLst/>
              <a:rect l="l" t="t" r="r" b="b"/>
              <a:pathLst>
                <a:path w="3657" h="990" extrusionOk="0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29"/>
            <p:cNvSpPr/>
            <p:nvPr/>
          </p:nvSpPr>
          <p:spPr>
            <a:xfrm>
              <a:off x="3729625" y="3808325"/>
              <a:ext cx="107475" cy="244125"/>
            </a:xfrm>
            <a:custGeom>
              <a:avLst/>
              <a:gdLst/>
              <a:ahLst/>
              <a:cxnLst/>
              <a:rect l="l" t="t" r="r" b="b"/>
              <a:pathLst>
                <a:path w="4299" h="9765" extrusionOk="0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29"/>
            <p:cNvSpPr/>
            <p:nvPr/>
          </p:nvSpPr>
          <p:spPr>
            <a:xfrm>
              <a:off x="4180275" y="3827875"/>
              <a:ext cx="10150" cy="9700"/>
            </a:xfrm>
            <a:custGeom>
              <a:avLst/>
              <a:gdLst/>
              <a:ahLst/>
              <a:cxnLst/>
              <a:rect l="l" t="t" r="r" b="b"/>
              <a:pathLst>
                <a:path w="406" h="388" extrusionOk="0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29"/>
            <p:cNvSpPr/>
            <p:nvPr/>
          </p:nvSpPr>
          <p:spPr>
            <a:xfrm>
              <a:off x="4124025" y="3808325"/>
              <a:ext cx="19075" cy="15750"/>
            </a:xfrm>
            <a:custGeom>
              <a:avLst/>
              <a:gdLst/>
              <a:ahLst/>
              <a:cxnLst/>
              <a:rect l="l" t="t" r="r" b="b"/>
              <a:pathLst>
                <a:path w="763" h="630" extrusionOk="0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29"/>
            <p:cNvSpPr/>
            <p:nvPr/>
          </p:nvSpPr>
          <p:spPr>
            <a:xfrm>
              <a:off x="3828750" y="4049725"/>
              <a:ext cx="20250" cy="18625"/>
            </a:xfrm>
            <a:custGeom>
              <a:avLst/>
              <a:gdLst/>
              <a:ahLst/>
              <a:cxnLst/>
              <a:rect l="l" t="t" r="r" b="b"/>
              <a:pathLst>
                <a:path w="810" h="745" extrusionOk="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29"/>
            <p:cNvSpPr/>
            <p:nvPr/>
          </p:nvSpPr>
          <p:spPr>
            <a:xfrm>
              <a:off x="3903450" y="3823400"/>
              <a:ext cx="11625" cy="11450"/>
            </a:xfrm>
            <a:custGeom>
              <a:avLst/>
              <a:gdLst/>
              <a:ahLst/>
              <a:cxnLst/>
              <a:rect l="l" t="t" r="r" b="b"/>
              <a:pathLst>
                <a:path w="465" h="458" extrusionOk="0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0" name="Google Shape;4250;p29"/>
          <p:cNvGrpSpPr/>
          <p:nvPr/>
        </p:nvGrpSpPr>
        <p:grpSpPr>
          <a:xfrm rot="10800000" flipH="1">
            <a:off x="-5825" y="2616294"/>
            <a:ext cx="1451646" cy="2527204"/>
            <a:chOff x="1083450" y="1318750"/>
            <a:chExt cx="624525" cy="1087250"/>
          </a:xfrm>
        </p:grpSpPr>
        <p:sp>
          <p:nvSpPr>
            <p:cNvPr id="4251" name="Google Shape;4251;p29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29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29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29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29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29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29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29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29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29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29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29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29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29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29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29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29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29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29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29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29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29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29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29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29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29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29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29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29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29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29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29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29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29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29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8" name="Google Shape;4288;p29"/>
          <p:cNvGrpSpPr/>
          <p:nvPr/>
        </p:nvGrpSpPr>
        <p:grpSpPr>
          <a:xfrm rot="10800000">
            <a:off x="7698175" y="2616294"/>
            <a:ext cx="1451646" cy="2527204"/>
            <a:chOff x="1083450" y="1318750"/>
            <a:chExt cx="624525" cy="1087250"/>
          </a:xfrm>
        </p:grpSpPr>
        <p:sp>
          <p:nvSpPr>
            <p:cNvPr id="4289" name="Google Shape;4289;p29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29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29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29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29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29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29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29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29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29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9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29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29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29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29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29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29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29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29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29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29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29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29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29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29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29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29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29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29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29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29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29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29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29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29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9F9F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9" r:id="rId3"/>
    <p:sldLayoutId id="2147483670" r:id="rId4"/>
    <p:sldLayoutId id="2147483673" r:id="rId5"/>
    <p:sldLayoutId id="2147483674" r:id="rId6"/>
    <p:sldLayoutId id="214748367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18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77.png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12" Type="http://schemas.openxmlformats.org/officeDocument/2006/relationships/image" Target="../media/image76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11" Type="http://schemas.openxmlformats.org/officeDocument/2006/relationships/image" Target="../media/image75.png"/><Relationship Id="rId5" Type="http://schemas.openxmlformats.org/officeDocument/2006/relationships/image" Target="../media/image11.png"/><Relationship Id="rId10" Type="http://schemas.openxmlformats.org/officeDocument/2006/relationships/image" Target="../media/image74.svg"/><Relationship Id="rId4" Type="http://schemas.openxmlformats.org/officeDocument/2006/relationships/image" Target="../media/image70.svg"/><Relationship Id="rId9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6" name="Google Shape;4336;p33"/>
          <p:cNvSpPr txBox="1">
            <a:spLocks noGrp="1"/>
          </p:cNvSpPr>
          <p:nvPr>
            <p:ph type="ctrTitle"/>
          </p:nvPr>
        </p:nvSpPr>
        <p:spPr>
          <a:xfrm>
            <a:off x="1082498" y="1558391"/>
            <a:ext cx="6979004" cy="1555062"/>
          </a:xfrm>
          <a:prstGeom prst="snip2DiagRect">
            <a:avLst/>
          </a:prstGeom>
          <a:ln w="19050">
            <a:solidFill>
              <a:schemeClr val="bg1">
                <a:lumMod val="1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COMPARISON OF INCREMENTAL ON LINE LEARNING ALGORITHMS FOR GESTURE AND VISUAL SMART SENSORS</a:t>
            </a:r>
            <a:endParaRPr sz="2400" dirty="0"/>
          </a:p>
        </p:txBody>
      </p:sp>
      <p:sp>
        <p:nvSpPr>
          <p:cNvPr id="4337" name="Google Shape;4337;p33"/>
          <p:cNvSpPr txBox="1">
            <a:spLocks noGrp="1"/>
          </p:cNvSpPr>
          <p:nvPr>
            <p:ph type="subTitle" idx="1"/>
          </p:nvPr>
        </p:nvSpPr>
        <p:spPr>
          <a:xfrm>
            <a:off x="133643" y="3361041"/>
            <a:ext cx="2489982" cy="1485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Relator</a:t>
            </a:r>
            <a:br>
              <a:rPr lang="en" dirty="0"/>
            </a:br>
            <a:r>
              <a:rPr lang="en" dirty="0"/>
              <a:t>Davide Brunelli</a:t>
            </a:r>
            <a:br>
              <a:rPr lang="en" dirty="0"/>
            </a:br>
            <a:br>
              <a:rPr lang="en" dirty="0"/>
            </a:br>
            <a:r>
              <a:rPr lang="en" dirty="0"/>
              <a:t>Co-relator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Andrea Albanese</a:t>
            </a: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B4DAC0A-7C62-47FC-97BD-200B1F9BF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101" y="0"/>
            <a:ext cx="2857899" cy="895475"/>
          </a:xfrm>
          <a:prstGeom prst="rect">
            <a:avLst/>
          </a:prstGeom>
        </p:spPr>
      </p:pic>
      <p:sp>
        <p:nvSpPr>
          <p:cNvPr id="10" name="Google Shape;4337;p33">
            <a:extLst>
              <a:ext uri="{FF2B5EF4-FFF2-40B4-BE49-F238E27FC236}">
                <a16:creationId xmlns:a16="http://schemas.microsoft.com/office/drawing/2014/main" id="{1B65CCDD-086E-495D-B5C0-9149DE5EEE41}"/>
              </a:ext>
            </a:extLst>
          </p:cNvPr>
          <p:cNvSpPr txBox="1">
            <a:spLocks/>
          </p:cNvSpPr>
          <p:nvPr/>
        </p:nvSpPr>
        <p:spPr>
          <a:xfrm>
            <a:off x="3655255" y="3361041"/>
            <a:ext cx="2489982" cy="732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it-IT" dirty="0" err="1"/>
              <a:t>Student</a:t>
            </a:r>
            <a:br>
              <a:rPr lang="it-IT" dirty="0"/>
            </a:br>
            <a:r>
              <a:rPr lang="it-IT" dirty="0"/>
              <a:t>Alessandro Avi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112DCCA2-FBF4-4A19-8A44-84EE6E6D4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576" y="2620929"/>
            <a:ext cx="1665715" cy="1665715"/>
          </a:xfrm>
          <a:prstGeom prst="rect">
            <a:avLst/>
          </a:prstGeom>
        </p:spPr>
      </p:pic>
      <p:cxnSp>
        <p:nvCxnSpPr>
          <p:cNvPr id="25" name="Google Shape;4606;p49">
            <a:extLst>
              <a:ext uri="{FF2B5EF4-FFF2-40B4-BE49-F238E27FC236}">
                <a16:creationId xmlns:a16="http://schemas.microsoft.com/office/drawing/2014/main" id="{0A60978C-EEE6-47DC-860B-2BBE13A175BF}"/>
              </a:ext>
            </a:extLst>
          </p:cNvPr>
          <p:cNvCxnSpPr>
            <a:cxnSpLocks/>
          </p:cNvCxnSpPr>
          <p:nvPr/>
        </p:nvCxnSpPr>
        <p:spPr>
          <a:xfrm>
            <a:off x="0" y="2571750"/>
            <a:ext cx="126747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asta11">
            <a:extLst>
              <a:ext uri="{FF2B5EF4-FFF2-40B4-BE49-F238E27FC236}">
                <a16:creationId xmlns:a16="http://schemas.microsoft.com/office/drawing/2014/main" id="{A0240DAE-1420-4B51-9F52-7805F74E808D}"/>
              </a:ext>
            </a:extLst>
          </p:cNvPr>
          <p:cNvCxnSpPr>
            <a:cxnSpLocks/>
          </p:cNvCxnSpPr>
          <p:nvPr/>
        </p:nvCxnSpPr>
        <p:spPr>
          <a:xfrm>
            <a:off x="2502976" y="1824543"/>
            <a:ext cx="142584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asta2">
            <a:extLst>
              <a:ext uri="{FF2B5EF4-FFF2-40B4-BE49-F238E27FC236}">
                <a16:creationId xmlns:a16="http://schemas.microsoft.com/office/drawing/2014/main" id="{21D90608-337A-4F6E-8117-1AAE94FE23B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402237" y="3307907"/>
            <a:ext cx="1526583" cy="110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sfera2">
            <a:extLst>
              <a:ext uri="{FF2B5EF4-FFF2-40B4-BE49-F238E27FC236}">
                <a16:creationId xmlns:a16="http://schemas.microsoft.com/office/drawing/2014/main" id="{9609C726-6CD2-43F4-A046-21ECF37AD57F}"/>
              </a:ext>
            </a:extLst>
          </p:cNvPr>
          <p:cNvSpPr/>
          <p:nvPr/>
        </p:nvSpPr>
        <p:spPr>
          <a:xfrm>
            <a:off x="3928820" y="2944307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599;p49">
            <a:extLst>
              <a:ext uri="{FF2B5EF4-FFF2-40B4-BE49-F238E27FC236}">
                <a16:creationId xmlns:a16="http://schemas.microsoft.com/office/drawing/2014/main" id="{590D08A6-1406-4C29-8B56-16A728516FD5}"/>
              </a:ext>
            </a:extLst>
          </p:cNvPr>
          <p:cNvSpPr txBox="1">
            <a:spLocks/>
          </p:cNvSpPr>
          <p:nvPr/>
        </p:nvSpPr>
        <p:spPr>
          <a:xfrm>
            <a:off x="2921964" y="3809052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IMAGE CLASSIFICATION</a:t>
            </a:r>
          </a:p>
        </p:txBody>
      </p:sp>
      <p:sp>
        <p:nvSpPr>
          <p:cNvPr id="30" name="Google Shape;4604;p49">
            <a:extLst>
              <a:ext uri="{FF2B5EF4-FFF2-40B4-BE49-F238E27FC236}">
                <a16:creationId xmlns:a16="http://schemas.microsoft.com/office/drawing/2014/main" id="{40596516-B42E-4B05-A321-C06CB9D635D0}"/>
              </a:ext>
            </a:extLst>
          </p:cNvPr>
          <p:cNvSpPr txBox="1">
            <a:spLocks/>
          </p:cNvSpPr>
          <p:nvPr/>
        </p:nvSpPr>
        <p:spPr>
          <a:xfrm>
            <a:off x="4002470" y="3033064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31" name="!!sfera1">
            <a:extLst>
              <a:ext uri="{FF2B5EF4-FFF2-40B4-BE49-F238E27FC236}">
                <a16:creationId xmlns:a16="http://schemas.microsoft.com/office/drawing/2014/main" id="{B5998C21-6DB9-4A11-88D6-882BE19F7569}"/>
              </a:ext>
            </a:extLst>
          </p:cNvPr>
          <p:cNvSpPr/>
          <p:nvPr/>
        </p:nvSpPr>
        <p:spPr>
          <a:xfrm>
            <a:off x="3928820" y="1439105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599;p49">
            <a:extLst>
              <a:ext uri="{FF2B5EF4-FFF2-40B4-BE49-F238E27FC236}">
                <a16:creationId xmlns:a16="http://schemas.microsoft.com/office/drawing/2014/main" id="{22A979C4-D86D-4CD5-BFF8-F9967C11D8D4}"/>
              </a:ext>
            </a:extLst>
          </p:cNvPr>
          <p:cNvSpPr txBox="1">
            <a:spLocks/>
          </p:cNvSpPr>
          <p:nvPr/>
        </p:nvSpPr>
        <p:spPr>
          <a:xfrm>
            <a:off x="2921964" y="585946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GESTURE RECOGNITION</a:t>
            </a:r>
          </a:p>
        </p:txBody>
      </p:sp>
      <p:sp>
        <p:nvSpPr>
          <p:cNvPr id="33" name="Google Shape;4604;p49">
            <a:extLst>
              <a:ext uri="{FF2B5EF4-FFF2-40B4-BE49-F238E27FC236}">
                <a16:creationId xmlns:a16="http://schemas.microsoft.com/office/drawing/2014/main" id="{AF9440F3-2086-4F8C-9B3C-2AAACC11FCD5}"/>
              </a:ext>
            </a:extLst>
          </p:cNvPr>
          <p:cNvSpPr txBox="1">
            <a:spLocks/>
          </p:cNvSpPr>
          <p:nvPr/>
        </p:nvSpPr>
        <p:spPr>
          <a:xfrm>
            <a:off x="4002470" y="1527862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05</a:t>
            </a:r>
          </a:p>
        </p:txBody>
      </p:sp>
      <p:pic>
        <p:nvPicPr>
          <p:cNvPr id="34" name="Immagine 33" descr="Immagine che contiene circuito, elettronico&#10;&#10;Descrizione generata automaticamente">
            <a:extLst>
              <a:ext uri="{FF2B5EF4-FFF2-40B4-BE49-F238E27FC236}">
                <a16:creationId xmlns:a16="http://schemas.microsoft.com/office/drawing/2014/main" id="{0ACDB9B9-0ABE-44EC-8C6A-6D6ED8041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576" y="1199900"/>
            <a:ext cx="1665715" cy="1249286"/>
          </a:xfrm>
          <a:prstGeom prst="rect">
            <a:avLst/>
          </a:prstGeom>
        </p:spPr>
      </p:pic>
      <p:sp>
        <p:nvSpPr>
          <p:cNvPr id="35" name="Google Shape;4595;p49">
            <a:extLst>
              <a:ext uri="{FF2B5EF4-FFF2-40B4-BE49-F238E27FC236}">
                <a16:creationId xmlns:a16="http://schemas.microsoft.com/office/drawing/2014/main" id="{60F4CA03-37AE-4BE7-BE9D-BCF0F035F238}"/>
              </a:ext>
            </a:extLst>
          </p:cNvPr>
          <p:cNvSpPr/>
          <p:nvPr/>
        </p:nvSpPr>
        <p:spPr>
          <a:xfrm>
            <a:off x="1268107" y="2208150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!!asta1">
            <a:extLst>
              <a:ext uri="{FF2B5EF4-FFF2-40B4-BE49-F238E27FC236}">
                <a16:creationId xmlns:a16="http://schemas.microsoft.com/office/drawing/2014/main" id="{A654B06D-46E3-4557-A536-225EC4D2F9DC}"/>
              </a:ext>
            </a:extLst>
          </p:cNvPr>
          <p:cNvCxnSpPr>
            <a:cxnSpLocks/>
            <a:stCxn id="35" idx="7"/>
          </p:cNvCxnSpPr>
          <p:nvPr/>
        </p:nvCxnSpPr>
        <p:spPr>
          <a:xfrm flipV="1">
            <a:off x="1888811" y="1824543"/>
            <a:ext cx="614165" cy="49010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4606;p49">
            <a:extLst>
              <a:ext uri="{FF2B5EF4-FFF2-40B4-BE49-F238E27FC236}">
                <a16:creationId xmlns:a16="http://schemas.microsoft.com/office/drawing/2014/main" id="{80B6F75C-87CA-4E3A-86C9-B4162A1DDF01}"/>
              </a:ext>
            </a:extLst>
          </p:cNvPr>
          <p:cNvCxnSpPr>
            <a:cxnSpLocks/>
            <a:stCxn id="35" idx="5"/>
          </p:cNvCxnSpPr>
          <p:nvPr/>
        </p:nvCxnSpPr>
        <p:spPr>
          <a:xfrm>
            <a:off x="1888811" y="2828854"/>
            <a:ext cx="513426" cy="49010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4604;p49">
            <a:extLst>
              <a:ext uri="{FF2B5EF4-FFF2-40B4-BE49-F238E27FC236}">
                <a16:creationId xmlns:a16="http://schemas.microsoft.com/office/drawing/2014/main" id="{37664B30-EDA2-4366-A89C-5266ACEF38F1}"/>
              </a:ext>
            </a:extLst>
          </p:cNvPr>
          <p:cNvSpPr txBox="1">
            <a:spLocks/>
          </p:cNvSpPr>
          <p:nvPr/>
        </p:nvSpPr>
        <p:spPr>
          <a:xfrm>
            <a:off x="1328922" y="230229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9" name="Google Shape;4599;p49">
            <a:extLst>
              <a:ext uri="{FF2B5EF4-FFF2-40B4-BE49-F238E27FC236}">
                <a16:creationId xmlns:a16="http://schemas.microsoft.com/office/drawing/2014/main" id="{8BA44CFB-BF70-4B10-8B0F-9FBE7170F82F}"/>
              </a:ext>
            </a:extLst>
          </p:cNvPr>
          <p:cNvSpPr txBox="1">
            <a:spLocks/>
          </p:cNvSpPr>
          <p:nvPr/>
        </p:nvSpPr>
        <p:spPr>
          <a:xfrm>
            <a:off x="-106389" y="2944307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DEPLOYMENT </a:t>
            </a:r>
          </a:p>
          <a:p>
            <a:r>
              <a:rPr lang="it-IT" dirty="0"/>
              <a:t>ON MCU</a:t>
            </a:r>
          </a:p>
        </p:txBody>
      </p:sp>
      <p:sp>
        <p:nvSpPr>
          <p:cNvPr id="18" name="Google Shape;4599;p49">
            <a:extLst>
              <a:ext uri="{FF2B5EF4-FFF2-40B4-BE49-F238E27FC236}">
                <a16:creationId xmlns:a16="http://schemas.microsoft.com/office/drawing/2014/main" id="{FE5A46A3-724A-47F8-B00F-C4EBC84147AF}"/>
              </a:ext>
            </a:extLst>
          </p:cNvPr>
          <p:cNvSpPr txBox="1">
            <a:spLocks/>
          </p:cNvSpPr>
          <p:nvPr/>
        </p:nvSpPr>
        <p:spPr>
          <a:xfrm>
            <a:off x="8379634" y="4718907"/>
            <a:ext cx="424480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9067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/>
      </p:transition>
    </mc:Choice>
    <mc:Fallback xmlns="">
      <p:transition spd="slow">
        <p:push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ttangolo con angoli arrotondati 60">
            <a:extLst>
              <a:ext uri="{FF2B5EF4-FFF2-40B4-BE49-F238E27FC236}">
                <a16:creationId xmlns:a16="http://schemas.microsoft.com/office/drawing/2014/main" id="{539A7516-C27C-46D6-9415-28AF978C60CB}"/>
              </a:ext>
            </a:extLst>
          </p:cNvPr>
          <p:cNvSpPr/>
          <p:nvPr/>
        </p:nvSpPr>
        <p:spPr>
          <a:xfrm>
            <a:off x="7648598" y="1972973"/>
            <a:ext cx="360127" cy="1417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5" name="Google Shape;4606;p49">
            <a:extLst>
              <a:ext uri="{FF2B5EF4-FFF2-40B4-BE49-F238E27FC236}">
                <a16:creationId xmlns:a16="http://schemas.microsoft.com/office/drawing/2014/main" id="{0A60978C-EEE6-47DC-860B-2BBE13A175BF}"/>
              </a:ext>
            </a:extLst>
          </p:cNvPr>
          <p:cNvCxnSpPr>
            <a:cxnSpLocks/>
          </p:cNvCxnSpPr>
          <p:nvPr/>
        </p:nvCxnSpPr>
        <p:spPr>
          <a:xfrm>
            <a:off x="0" y="2571750"/>
            <a:ext cx="126747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!!asta1">
            <a:extLst>
              <a:ext uri="{FF2B5EF4-FFF2-40B4-BE49-F238E27FC236}">
                <a16:creationId xmlns:a16="http://schemas.microsoft.com/office/drawing/2014/main" id="{A0240DAE-1420-4B51-9F52-7805F74E808D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1995307" y="2571750"/>
            <a:ext cx="3147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4599;p49">
            <a:extLst>
              <a:ext uri="{FF2B5EF4-FFF2-40B4-BE49-F238E27FC236}">
                <a16:creationId xmlns:a16="http://schemas.microsoft.com/office/drawing/2014/main" id="{22A979C4-D86D-4CD5-BFF8-F9967C11D8D4}"/>
              </a:ext>
            </a:extLst>
          </p:cNvPr>
          <p:cNvSpPr txBox="1">
            <a:spLocks/>
          </p:cNvSpPr>
          <p:nvPr/>
        </p:nvSpPr>
        <p:spPr>
          <a:xfrm>
            <a:off x="2217558" y="13436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GESTURE RECOGNITION</a:t>
            </a:r>
          </a:p>
        </p:txBody>
      </p:sp>
      <p:pic>
        <p:nvPicPr>
          <p:cNvPr id="34" name="Immagine 33" descr="Immagine che contiene circuito, elettronico&#10;&#10;Descrizione generata automaticamente">
            <a:extLst>
              <a:ext uri="{FF2B5EF4-FFF2-40B4-BE49-F238E27FC236}">
                <a16:creationId xmlns:a16="http://schemas.microsoft.com/office/drawing/2014/main" id="{0ACDB9B9-0ABE-44EC-8C6A-6D6ED8041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576" y="13436"/>
            <a:ext cx="1665715" cy="1249286"/>
          </a:xfrm>
          <a:prstGeom prst="rect">
            <a:avLst/>
          </a:prstGeom>
        </p:spPr>
      </p:pic>
      <p:sp>
        <p:nvSpPr>
          <p:cNvPr id="35" name="Google Shape;4595;p49">
            <a:extLst>
              <a:ext uri="{FF2B5EF4-FFF2-40B4-BE49-F238E27FC236}">
                <a16:creationId xmlns:a16="http://schemas.microsoft.com/office/drawing/2014/main" id="{60F4CA03-37AE-4BE7-BE9D-BCF0F035F238}"/>
              </a:ext>
            </a:extLst>
          </p:cNvPr>
          <p:cNvSpPr/>
          <p:nvPr/>
        </p:nvSpPr>
        <p:spPr>
          <a:xfrm>
            <a:off x="1268107" y="2208150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604;p49">
            <a:extLst>
              <a:ext uri="{FF2B5EF4-FFF2-40B4-BE49-F238E27FC236}">
                <a16:creationId xmlns:a16="http://schemas.microsoft.com/office/drawing/2014/main" id="{37664B30-EDA2-4366-A89C-5266ACEF38F1}"/>
              </a:ext>
            </a:extLst>
          </p:cNvPr>
          <p:cNvSpPr txBox="1">
            <a:spLocks/>
          </p:cNvSpPr>
          <p:nvPr/>
        </p:nvSpPr>
        <p:spPr>
          <a:xfrm>
            <a:off x="1328922" y="230229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9" name="Google Shape;4599;p49">
            <a:extLst>
              <a:ext uri="{FF2B5EF4-FFF2-40B4-BE49-F238E27FC236}">
                <a16:creationId xmlns:a16="http://schemas.microsoft.com/office/drawing/2014/main" id="{8BA44CFB-BF70-4B10-8B0F-9FBE7170F82F}"/>
              </a:ext>
            </a:extLst>
          </p:cNvPr>
          <p:cNvSpPr txBox="1">
            <a:spLocks/>
          </p:cNvSpPr>
          <p:nvPr/>
        </p:nvSpPr>
        <p:spPr>
          <a:xfrm>
            <a:off x="-106389" y="2944307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DEPLOYMENT </a:t>
            </a:r>
          </a:p>
          <a:p>
            <a:r>
              <a:rPr lang="it-IT" dirty="0"/>
              <a:t>ON MCU</a:t>
            </a:r>
          </a:p>
        </p:txBody>
      </p:sp>
      <p:sp>
        <p:nvSpPr>
          <p:cNvPr id="4" name="!!sfera1">
            <a:extLst>
              <a:ext uri="{FF2B5EF4-FFF2-40B4-BE49-F238E27FC236}">
                <a16:creationId xmlns:a16="http://schemas.microsoft.com/office/drawing/2014/main" id="{ABA97EFA-53CC-48A2-ABCA-67A0F7D68251}"/>
              </a:ext>
            </a:extLst>
          </p:cNvPr>
          <p:cNvSpPr/>
          <p:nvPr/>
        </p:nvSpPr>
        <p:spPr>
          <a:xfrm>
            <a:off x="2310007" y="1262721"/>
            <a:ext cx="6738299" cy="3754589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C18B808-F873-4403-86EB-7A03D86A5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062" y="3889137"/>
            <a:ext cx="1577636" cy="31649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0B37021-9FB2-40A3-A0DB-695FFAD7B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224" y="2333391"/>
            <a:ext cx="2071598" cy="1664904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EE4150C9-5F28-46FF-8BAE-DB64DEEFF8EE}"/>
              </a:ext>
            </a:extLst>
          </p:cNvPr>
          <p:cNvSpPr/>
          <p:nvPr/>
        </p:nvSpPr>
        <p:spPr>
          <a:xfrm rot="16200000">
            <a:off x="6204007" y="2886810"/>
            <a:ext cx="1964681" cy="584723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7A0C0C"/>
                </a:solidFill>
              </a:rPr>
              <a:t>CL SYSTEM</a:t>
            </a:r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8D603C9D-821C-439F-BD4C-6710D90B9D54}"/>
              </a:ext>
            </a:extLst>
          </p:cNvPr>
          <p:cNvSpPr/>
          <p:nvPr/>
        </p:nvSpPr>
        <p:spPr>
          <a:xfrm>
            <a:off x="7769807" y="2270907"/>
            <a:ext cx="350729" cy="360128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7873AEC7-4067-4E86-B2AD-5F6045C49138}"/>
              </a:ext>
            </a:extLst>
          </p:cNvPr>
          <p:cNvSpPr/>
          <p:nvPr/>
        </p:nvSpPr>
        <p:spPr>
          <a:xfrm>
            <a:off x="7769809" y="2644366"/>
            <a:ext cx="350729" cy="360128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7FEB7E25-0F98-4609-8BE8-6FECB3D6BA47}"/>
              </a:ext>
            </a:extLst>
          </p:cNvPr>
          <p:cNvSpPr/>
          <p:nvPr/>
        </p:nvSpPr>
        <p:spPr>
          <a:xfrm>
            <a:off x="7769808" y="3004494"/>
            <a:ext cx="350729" cy="360128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9C1E6538-6693-42F7-9383-FD18C974383B}"/>
              </a:ext>
            </a:extLst>
          </p:cNvPr>
          <p:cNvSpPr/>
          <p:nvPr/>
        </p:nvSpPr>
        <p:spPr>
          <a:xfrm>
            <a:off x="7769808" y="3364622"/>
            <a:ext cx="350729" cy="369685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9482E672-0AA0-46F8-8601-A7A520340F81}"/>
              </a:ext>
            </a:extLst>
          </p:cNvPr>
          <p:cNvSpPr/>
          <p:nvPr/>
        </p:nvSpPr>
        <p:spPr>
          <a:xfrm>
            <a:off x="7769807" y="3734307"/>
            <a:ext cx="350729" cy="369685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85" name="Rettangolo con angoli arrotondati 84">
            <a:extLst>
              <a:ext uri="{FF2B5EF4-FFF2-40B4-BE49-F238E27FC236}">
                <a16:creationId xmlns:a16="http://schemas.microsoft.com/office/drawing/2014/main" id="{AB8E85DD-B4F9-43B9-B1D2-308A6ED2EBF8}"/>
              </a:ext>
            </a:extLst>
          </p:cNvPr>
          <p:cNvSpPr/>
          <p:nvPr/>
        </p:nvSpPr>
        <p:spPr>
          <a:xfrm rot="16200000">
            <a:off x="8244528" y="3028076"/>
            <a:ext cx="1029931" cy="30777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True label</a:t>
            </a:r>
          </a:p>
        </p:txBody>
      </p:sp>
      <p:sp>
        <p:nvSpPr>
          <p:cNvPr id="87" name="!!Ovale 86">
            <a:extLst>
              <a:ext uri="{FF2B5EF4-FFF2-40B4-BE49-F238E27FC236}">
                <a16:creationId xmlns:a16="http://schemas.microsoft.com/office/drawing/2014/main" id="{877F97F5-3DE0-4FFC-87F3-0AE604D99B4F}"/>
              </a:ext>
            </a:extLst>
          </p:cNvPr>
          <p:cNvSpPr/>
          <p:nvPr/>
        </p:nvSpPr>
        <p:spPr>
          <a:xfrm>
            <a:off x="8330356" y="3127075"/>
            <a:ext cx="101009" cy="10100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2" name="Connettore 2 91">
            <a:extLst>
              <a:ext uri="{FF2B5EF4-FFF2-40B4-BE49-F238E27FC236}">
                <a16:creationId xmlns:a16="http://schemas.microsoft.com/office/drawing/2014/main" id="{1A54F0A1-A39D-44A5-81CB-46F59C7A5D1E}"/>
              </a:ext>
            </a:extLst>
          </p:cNvPr>
          <p:cNvCxnSpPr>
            <a:cxnSpLocks/>
          </p:cNvCxnSpPr>
          <p:nvPr/>
        </p:nvCxnSpPr>
        <p:spPr>
          <a:xfrm flipH="1">
            <a:off x="8435237" y="3177579"/>
            <a:ext cx="170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a gomito 95">
            <a:extLst>
              <a:ext uri="{FF2B5EF4-FFF2-40B4-BE49-F238E27FC236}">
                <a16:creationId xmlns:a16="http://schemas.microsoft.com/office/drawing/2014/main" id="{9B0E66F9-0501-4D49-9A7A-ED4A0F6F43F9}"/>
              </a:ext>
            </a:extLst>
          </p:cNvPr>
          <p:cNvCxnSpPr>
            <a:stCxn id="87" idx="4"/>
            <a:endCxn id="6" idx="1"/>
          </p:cNvCxnSpPr>
          <p:nvPr/>
        </p:nvCxnSpPr>
        <p:spPr>
          <a:xfrm rot="5400000">
            <a:off x="7316891" y="3097542"/>
            <a:ext cx="933428" cy="1194513"/>
          </a:xfrm>
          <a:prstGeom prst="bentConnector3">
            <a:avLst>
              <a:gd name="adj1" fmla="val 16277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ttangolo con angoli arrotondati 108">
            <a:extLst>
              <a:ext uri="{FF2B5EF4-FFF2-40B4-BE49-F238E27FC236}">
                <a16:creationId xmlns:a16="http://schemas.microsoft.com/office/drawing/2014/main" id="{FDF40465-1E4B-474F-8D6B-C9C179052C1A}"/>
              </a:ext>
            </a:extLst>
          </p:cNvPr>
          <p:cNvSpPr/>
          <p:nvPr/>
        </p:nvSpPr>
        <p:spPr>
          <a:xfrm>
            <a:off x="2651244" y="3464559"/>
            <a:ext cx="1755809" cy="132378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7" name="Rettangolo con angoli arrotondati 116">
            <a:extLst>
              <a:ext uri="{FF2B5EF4-FFF2-40B4-BE49-F238E27FC236}">
                <a16:creationId xmlns:a16="http://schemas.microsoft.com/office/drawing/2014/main" id="{B7D517F8-162F-40CA-A95A-CE06EB452EFF}"/>
              </a:ext>
            </a:extLst>
          </p:cNvPr>
          <p:cNvSpPr/>
          <p:nvPr/>
        </p:nvSpPr>
        <p:spPr>
          <a:xfrm>
            <a:off x="2906910" y="4470916"/>
            <a:ext cx="1167867" cy="32130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FFC000"/>
                </a:solidFill>
              </a:rPr>
              <a:t>DATASET</a:t>
            </a:r>
          </a:p>
        </p:txBody>
      </p:sp>
      <p:cxnSp>
        <p:nvCxnSpPr>
          <p:cNvPr id="66" name="!!gigio">
            <a:extLst>
              <a:ext uri="{FF2B5EF4-FFF2-40B4-BE49-F238E27FC236}">
                <a16:creationId xmlns:a16="http://schemas.microsoft.com/office/drawing/2014/main" id="{476CBC37-933B-4EB0-B816-167CC2D7C97D}"/>
              </a:ext>
            </a:extLst>
          </p:cNvPr>
          <p:cNvCxnSpPr>
            <a:cxnSpLocks/>
          </p:cNvCxnSpPr>
          <p:nvPr/>
        </p:nvCxnSpPr>
        <p:spPr>
          <a:xfrm>
            <a:off x="7494710" y="2493060"/>
            <a:ext cx="275096" cy="451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189F7598-BC8A-47D1-AC47-889982D0FF3A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7478708" y="2824430"/>
            <a:ext cx="291101" cy="7827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CF42BF05-8CA8-4F48-8C52-9A0BA59F1C9A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7478709" y="3184558"/>
            <a:ext cx="291099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2 68">
            <a:extLst>
              <a:ext uri="{FF2B5EF4-FFF2-40B4-BE49-F238E27FC236}">
                <a16:creationId xmlns:a16="http://schemas.microsoft.com/office/drawing/2014/main" id="{D0389D9E-19ED-4C36-A7D2-5FDBEB5A0CFA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7478709" y="3549465"/>
            <a:ext cx="291099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>
            <a:extLst>
              <a:ext uri="{FF2B5EF4-FFF2-40B4-BE49-F238E27FC236}">
                <a16:creationId xmlns:a16="http://schemas.microsoft.com/office/drawing/2014/main" id="{676DBAC3-2C92-42FC-8EA4-69529FB84D89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7478709" y="3919150"/>
            <a:ext cx="291098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2 97">
            <a:extLst>
              <a:ext uri="{FF2B5EF4-FFF2-40B4-BE49-F238E27FC236}">
                <a16:creationId xmlns:a16="http://schemas.microsoft.com/office/drawing/2014/main" id="{5EF31CFB-8CE1-499C-8AA4-ED09DDE3A0F8}"/>
              </a:ext>
            </a:extLst>
          </p:cNvPr>
          <p:cNvCxnSpPr/>
          <p:nvPr/>
        </p:nvCxnSpPr>
        <p:spPr>
          <a:xfrm flipV="1">
            <a:off x="8120537" y="3177580"/>
            <a:ext cx="209819" cy="2014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a gomito 1036">
            <a:extLst>
              <a:ext uri="{FF2B5EF4-FFF2-40B4-BE49-F238E27FC236}">
                <a16:creationId xmlns:a16="http://schemas.microsoft.com/office/drawing/2014/main" id="{8533EDAD-E33D-4215-ADD2-DA7E28714D1D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387647" y="1940657"/>
            <a:ext cx="1273615" cy="1098310"/>
          </a:xfrm>
          <a:prstGeom prst="bentConnector3">
            <a:avLst>
              <a:gd name="adj1" fmla="val 1339"/>
            </a:avLst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!!a">
            <a:extLst>
              <a:ext uri="{FF2B5EF4-FFF2-40B4-BE49-F238E27FC236}">
                <a16:creationId xmlns:a16="http://schemas.microsoft.com/office/drawing/2014/main" id="{68DD247A-A244-4A76-A3AC-F274FF8788AF}"/>
              </a:ext>
            </a:extLst>
          </p:cNvPr>
          <p:cNvCxnSpPr>
            <a:cxnSpLocks/>
            <a:stCxn id="56" idx="3"/>
            <a:endCxn id="85" idx="3"/>
          </p:cNvCxnSpPr>
          <p:nvPr/>
        </p:nvCxnSpPr>
        <p:spPr>
          <a:xfrm>
            <a:off x="3622468" y="1608097"/>
            <a:ext cx="5137026" cy="1058902"/>
          </a:xfrm>
          <a:prstGeom prst="bentConnector2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ttangolo 46">
            <a:extLst>
              <a:ext uri="{FF2B5EF4-FFF2-40B4-BE49-F238E27FC236}">
                <a16:creationId xmlns:a16="http://schemas.microsoft.com/office/drawing/2014/main" id="{F41A1F05-4B16-4BF9-80A4-8DE1E2B36227}"/>
              </a:ext>
            </a:extLst>
          </p:cNvPr>
          <p:cNvSpPr/>
          <p:nvPr/>
        </p:nvSpPr>
        <p:spPr>
          <a:xfrm>
            <a:off x="4661262" y="2051916"/>
            <a:ext cx="2093098" cy="19741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B2CD1067-8848-411D-93A8-65FFA0E028FD}"/>
              </a:ext>
            </a:extLst>
          </p:cNvPr>
          <p:cNvSpPr/>
          <p:nvPr/>
        </p:nvSpPr>
        <p:spPr>
          <a:xfrm>
            <a:off x="5042892" y="2051915"/>
            <a:ext cx="1285793" cy="251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b="1" dirty="0">
                <a:solidFill>
                  <a:schemeClr val="tx1"/>
                </a:solidFill>
              </a:rPr>
              <a:t>FROZEN MODEL</a:t>
            </a:r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A64BB8C2-4D33-458C-BCC5-50C75DDEB74A}"/>
              </a:ext>
            </a:extLst>
          </p:cNvPr>
          <p:cNvSpPr/>
          <p:nvPr/>
        </p:nvSpPr>
        <p:spPr>
          <a:xfrm>
            <a:off x="2712205" y="1456822"/>
            <a:ext cx="918115" cy="483835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AADADAE9-E128-412F-8847-58D1DA36C7AF}"/>
              </a:ext>
            </a:extLst>
          </p:cNvPr>
          <p:cNvSpPr txBox="1"/>
          <p:nvPr/>
        </p:nvSpPr>
        <p:spPr>
          <a:xfrm>
            <a:off x="2735054" y="1477292"/>
            <a:ext cx="887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True label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EBDA22C-D49D-4C85-A24A-BC9B72CA025C}"/>
              </a:ext>
            </a:extLst>
          </p:cNvPr>
          <p:cNvSpPr txBox="1"/>
          <p:nvPr/>
        </p:nvSpPr>
        <p:spPr>
          <a:xfrm>
            <a:off x="2712205" y="1683445"/>
            <a:ext cx="1429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Data sample</a:t>
            </a:r>
          </a:p>
        </p:txBody>
      </p: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7E59183C-FE3E-4BAC-878B-5882D9A3E880}"/>
              </a:ext>
            </a:extLst>
          </p:cNvPr>
          <p:cNvCxnSpPr>
            <a:stCxn id="55" idx="1"/>
          </p:cNvCxnSpPr>
          <p:nvPr/>
        </p:nvCxnSpPr>
        <p:spPr>
          <a:xfrm flipV="1">
            <a:off x="2712205" y="1698739"/>
            <a:ext cx="918115" cy="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25813AE3-336C-4E8D-9FB2-441AE9D33310}"/>
              </a:ext>
            </a:extLst>
          </p:cNvPr>
          <p:cNvCxnSpPr>
            <a:stCxn id="109" idx="1"/>
            <a:endCxn id="55" idx="1"/>
          </p:cNvCxnSpPr>
          <p:nvPr/>
        </p:nvCxnSpPr>
        <p:spPr>
          <a:xfrm rot="10800000" flipH="1">
            <a:off x="2651243" y="1698740"/>
            <a:ext cx="60961" cy="2427710"/>
          </a:xfrm>
          <a:prstGeom prst="bentConnector3">
            <a:avLst>
              <a:gd name="adj1" fmla="val -26666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504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75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2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750"/>
                            </p:stCondLst>
                            <p:childTnLst>
                              <p:par>
                                <p:cTn id="9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25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75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85" grpId="0" animBg="1"/>
      <p:bldP spid="87" grpId="0" animBg="1"/>
      <p:bldP spid="109" grpId="0" animBg="1"/>
      <p:bldP spid="117" grpId="0" animBg="1"/>
      <p:bldP spid="47" grpId="0" animBg="1"/>
      <p:bldP spid="49" grpId="0" animBg="1"/>
      <p:bldP spid="55" grpId="0" animBg="1"/>
      <p:bldP spid="56" grpId="0"/>
      <p:bldP spid="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ttangolo con angoli arrotondati 60">
            <a:extLst>
              <a:ext uri="{FF2B5EF4-FFF2-40B4-BE49-F238E27FC236}">
                <a16:creationId xmlns:a16="http://schemas.microsoft.com/office/drawing/2014/main" id="{539A7516-C27C-46D6-9415-28AF978C60CB}"/>
              </a:ext>
            </a:extLst>
          </p:cNvPr>
          <p:cNvSpPr/>
          <p:nvPr/>
        </p:nvSpPr>
        <p:spPr>
          <a:xfrm>
            <a:off x="7648598" y="1972973"/>
            <a:ext cx="360127" cy="1417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5" name="Google Shape;4606;p49">
            <a:extLst>
              <a:ext uri="{FF2B5EF4-FFF2-40B4-BE49-F238E27FC236}">
                <a16:creationId xmlns:a16="http://schemas.microsoft.com/office/drawing/2014/main" id="{0A60978C-EEE6-47DC-860B-2BBE13A175BF}"/>
              </a:ext>
            </a:extLst>
          </p:cNvPr>
          <p:cNvCxnSpPr>
            <a:cxnSpLocks/>
          </p:cNvCxnSpPr>
          <p:nvPr/>
        </p:nvCxnSpPr>
        <p:spPr>
          <a:xfrm>
            <a:off x="0" y="2571750"/>
            <a:ext cx="126747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!!asta1">
            <a:extLst>
              <a:ext uri="{FF2B5EF4-FFF2-40B4-BE49-F238E27FC236}">
                <a16:creationId xmlns:a16="http://schemas.microsoft.com/office/drawing/2014/main" id="{A0240DAE-1420-4B51-9F52-7805F74E808D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1995307" y="2571750"/>
            <a:ext cx="3147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4599;p49">
            <a:extLst>
              <a:ext uri="{FF2B5EF4-FFF2-40B4-BE49-F238E27FC236}">
                <a16:creationId xmlns:a16="http://schemas.microsoft.com/office/drawing/2014/main" id="{22A979C4-D86D-4CD5-BFF8-F9967C11D8D4}"/>
              </a:ext>
            </a:extLst>
          </p:cNvPr>
          <p:cNvSpPr txBox="1">
            <a:spLocks/>
          </p:cNvSpPr>
          <p:nvPr/>
        </p:nvSpPr>
        <p:spPr>
          <a:xfrm>
            <a:off x="2217558" y="13436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GESTURE RECOGNITION</a:t>
            </a:r>
          </a:p>
        </p:txBody>
      </p:sp>
      <p:pic>
        <p:nvPicPr>
          <p:cNvPr id="34" name="Immagine 33" descr="Immagine che contiene circuito, elettronico&#10;&#10;Descrizione generata automaticamente">
            <a:extLst>
              <a:ext uri="{FF2B5EF4-FFF2-40B4-BE49-F238E27FC236}">
                <a16:creationId xmlns:a16="http://schemas.microsoft.com/office/drawing/2014/main" id="{0ACDB9B9-0ABE-44EC-8C6A-6D6ED8041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576" y="13436"/>
            <a:ext cx="1665715" cy="1249286"/>
          </a:xfrm>
          <a:prstGeom prst="rect">
            <a:avLst/>
          </a:prstGeom>
        </p:spPr>
      </p:pic>
      <p:sp>
        <p:nvSpPr>
          <p:cNvPr id="35" name="Google Shape;4595;p49">
            <a:extLst>
              <a:ext uri="{FF2B5EF4-FFF2-40B4-BE49-F238E27FC236}">
                <a16:creationId xmlns:a16="http://schemas.microsoft.com/office/drawing/2014/main" id="{60F4CA03-37AE-4BE7-BE9D-BCF0F035F238}"/>
              </a:ext>
            </a:extLst>
          </p:cNvPr>
          <p:cNvSpPr/>
          <p:nvPr/>
        </p:nvSpPr>
        <p:spPr>
          <a:xfrm>
            <a:off x="1268107" y="2208150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604;p49">
            <a:extLst>
              <a:ext uri="{FF2B5EF4-FFF2-40B4-BE49-F238E27FC236}">
                <a16:creationId xmlns:a16="http://schemas.microsoft.com/office/drawing/2014/main" id="{37664B30-EDA2-4366-A89C-5266ACEF38F1}"/>
              </a:ext>
            </a:extLst>
          </p:cNvPr>
          <p:cNvSpPr txBox="1">
            <a:spLocks/>
          </p:cNvSpPr>
          <p:nvPr/>
        </p:nvSpPr>
        <p:spPr>
          <a:xfrm>
            <a:off x="1328922" y="230229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9" name="Google Shape;4599;p49">
            <a:extLst>
              <a:ext uri="{FF2B5EF4-FFF2-40B4-BE49-F238E27FC236}">
                <a16:creationId xmlns:a16="http://schemas.microsoft.com/office/drawing/2014/main" id="{8BA44CFB-BF70-4B10-8B0F-9FBE7170F82F}"/>
              </a:ext>
            </a:extLst>
          </p:cNvPr>
          <p:cNvSpPr txBox="1">
            <a:spLocks/>
          </p:cNvSpPr>
          <p:nvPr/>
        </p:nvSpPr>
        <p:spPr>
          <a:xfrm>
            <a:off x="-106389" y="2944307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DEPLOYMENT </a:t>
            </a:r>
          </a:p>
          <a:p>
            <a:r>
              <a:rPr lang="it-IT" dirty="0"/>
              <a:t>ON MCU</a:t>
            </a:r>
          </a:p>
        </p:txBody>
      </p:sp>
      <p:sp>
        <p:nvSpPr>
          <p:cNvPr id="4" name="!!sfera1">
            <a:extLst>
              <a:ext uri="{FF2B5EF4-FFF2-40B4-BE49-F238E27FC236}">
                <a16:creationId xmlns:a16="http://schemas.microsoft.com/office/drawing/2014/main" id="{ABA97EFA-53CC-48A2-ABCA-67A0F7D68251}"/>
              </a:ext>
            </a:extLst>
          </p:cNvPr>
          <p:cNvSpPr/>
          <p:nvPr/>
        </p:nvSpPr>
        <p:spPr>
          <a:xfrm>
            <a:off x="2310007" y="1262721"/>
            <a:ext cx="6738299" cy="3754589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C18B808-F873-4403-86EB-7A03D86A5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062" y="3624977"/>
            <a:ext cx="1577636" cy="31649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0B37021-9FB2-40A3-A0DB-695FFAD7B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224" y="2333391"/>
            <a:ext cx="2071598" cy="1664904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EE4150C9-5F28-46FF-8BAE-DB64DEEFF8EE}"/>
              </a:ext>
            </a:extLst>
          </p:cNvPr>
          <p:cNvSpPr/>
          <p:nvPr/>
        </p:nvSpPr>
        <p:spPr>
          <a:xfrm rot="16200000">
            <a:off x="6204007" y="2886810"/>
            <a:ext cx="1964681" cy="584723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7A0C0C"/>
                </a:solidFill>
              </a:rPr>
              <a:t>CL SYSTEM</a:t>
            </a:r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8D603C9D-821C-439F-BD4C-6710D90B9D54}"/>
              </a:ext>
            </a:extLst>
          </p:cNvPr>
          <p:cNvSpPr/>
          <p:nvPr/>
        </p:nvSpPr>
        <p:spPr>
          <a:xfrm>
            <a:off x="7769807" y="1691787"/>
            <a:ext cx="350729" cy="360128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7873AEC7-4067-4E86-B2AD-5F6045C49138}"/>
              </a:ext>
            </a:extLst>
          </p:cNvPr>
          <p:cNvSpPr/>
          <p:nvPr/>
        </p:nvSpPr>
        <p:spPr>
          <a:xfrm>
            <a:off x="7769809" y="2065246"/>
            <a:ext cx="350729" cy="360128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7FEB7E25-0F98-4609-8BE8-6FECB3D6BA47}"/>
              </a:ext>
            </a:extLst>
          </p:cNvPr>
          <p:cNvSpPr/>
          <p:nvPr/>
        </p:nvSpPr>
        <p:spPr>
          <a:xfrm>
            <a:off x="7769808" y="2425374"/>
            <a:ext cx="350729" cy="360128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9C1E6538-6693-42F7-9383-FD18C974383B}"/>
              </a:ext>
            </a:extLst>
          </p:cNvPr>
          <p:cNvSpPr/>
          <p:nvPr/>
        </p:nvSpPr>
        <p:spPr>
          <a:xfrm>
            <a:off x="7769808" y="2785502"/>
            <a:ext cx="350729" cy="369685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9482E672-0AA0-46F8-8601-A7A520340F81}"/>
              </a:ext>
            </a:extLst>
          </p:cNvPr>
          <p:cNvSpPr/>
          <p:nvPr/>
        </p:nvSpPr>
        <p:spPr>
          <a:xfrm>
            <a:off x="7769807" y="3155187"/>
            <a:ext cx="350729" cy="369685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85" name="Rettangolo con angoli arrotondati 84">
            <a:extLst>
              <a:ext uri="{FF2B5EF4-FFF2-40B4-BE49-F238E27FC236}">
                <a16:creationId xmlns:a16="http://schemas.microsoft.com/office/drawing/2014/main" id="{AB8E85DD-B4F9-43B9-B1D2-308A6ED2EBF8}"/>
              </a:ext>
            </a:extLst>
          </p:cNvPr>
          <p:cNvSpPr/>
          <p:nvPr/>
        </p:nvSpPr>
        <p:spPr>
          <a:xfrm rot="16200000">
            <a:off x="8244528" y="3028076"/>
            <a:ext cx="1029931" cy="30777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True label</a:t>
            </a:r>
          </a:p>
        </p:txBody>
      </p:sp>
      <p:sp>
        <p:nvSpPr>
          <p:cNvPr id="87" name="!!Ovale 86">
            <a:extLst>
              <a:ext uri="{FF2B5EF4-FFF2-40B4-BE49-F238E27FC236}">
                <a16:creationId xmlns:a16="http://schemas.microsoft.com/office/drawing/2014/main" id="{877F97F5-3DE0-4FFC-87F3-0AE604D99B4F}"/>
              </a:ext>
            </a:extLst>
          </p:cNvPr>
          <p:cNvSpPr/>
          <p:nvPr/>
        </p:nvSpPr>
        <p:spPr>
          <a:xfrm>
            <a:off x="8330356" y="3127075"/>
            <a:ext cx="101009" cy="10100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2" name="Connettore 2 91">
            <a:extLst>
              <a:ext uri="{FF2B5EF4-FFF2-40B4-BE49-F238E27FC236}">
                <a16:creationId xmlns:a16="http://schemas.microsoft.com/office/drawing/2014/main" id="{1A54F0A1-A39D-44A5-81CB-46F59C7A5D1E}"/>
              </a:ext>
            </a:extLst>
          </p:cNvPr>
          <p:cNvCxnSpPr>
            <a:cxnSpLocks/>
          </p:cNvCxnSpPr>
          <p:nvPr/>
        </p:nvCxnSpPr>
        <p:spPr>
          <a:xfrm flipH="1">
            <a:off x="8435237" y="3177579"/>
            <a:ext cx="170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a gomito 95">
            <a:extLst>
              <a:ext uri="{FF2B5EF4-FFF2-40B4-BE49-F238E27FC236}">
                <a16:creationId xmlns:a16="http://schemas.microsoft.com/office/drawing/2014/main" id="{9B0E66F9-0501-4D49-9A7A-ED4A0F6F43F9}"/>
              </a:ext>
            </a:extLst>
          </p:cNvPr>
          <p:cNvCxnSpPr>
            <a:stCxn id="87" idx="4"/>
            <a:endCxn id="6" idx="1"/>
          </p:cNvCxnSpPr>
          <p:nvPr/>
        </p:nvCxnSpPr>
        <p:spPr>
          <a:xfrm rot="5400000">
            <a:off x="7316891" y="3097542"/>
            <a:ext cx="933428" cy="1194513"/>
          </a:xfrm>
          <a:prstGeom prst="bentConnector3">
            <a:avLst>
              <a:gd name="adj1" fmla="val 16277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ttangolo con angoli arrotondati 108">
            <a:extLst>
              <a:ext uri="{FF2B5EF4-FFF2-40B4-BE49-F238E27FC236}">
                <a16:creationId xmlns:a16="http://schemas.microsoft.com/office/drawing/2014/main" id="{FDF40465-1E4B-474F-8D6B-C9C179052C1A}"/>
              </a:ext>
            </a:extLst>
          </p:cNvPr>
          <p:cNvSpPr/>
          <p:nvPr/>
        </p:nvSpPr>
        <p:spPr>
          <a:xfrm>
            <a:off x="2651244" y="3464559"/>
            <a:ext cx="1755809" cy="132378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1" name="Immagine 110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E7061554-F6A4-4D5D-96AB-DBCCDCF43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3563" y="4026017"/>
            <a:ext cx="208620" cy="316500"/>
          </a:xfrm>
          <a:prstGeom prst="rect">
            <a:avLst/>
          </a:prstGeom>
        </p:spPr>
      </p:pic>
      <p:pic>
        <p:nvPicPr>
          <p:cNvPr id="113" name="Immagine 112">
            <a:extLst>
              <a:ext uri="{FF2B5EF4-FFF2-40B4-BE49-F238E27FC236}">
                <a16:creationId xmlns:a16="http://schemas.microsoft.com/office/drawing/2014/main" id="{6D79063A-4539-41E0-BE44-B549B0220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4501" y="4016849"/>
            <a:ext cx="268906" cy="316500"/>
          </a:xfrm>
          <a:prstGeom prst="rect">
            <a:avLst/>
          </a:prstGeom>
        </p:spPr>
      </p:pic>
      <p:pic>
        <p:nvPicPr>
          <p:cNvPr id="115" name="Immagine 114">
            <a:extLst>
              <a:ext uri="{FF2B5EF4-FFF2-40B4-BE49-F238E27FC236}">
                <a16:creationId xmlns:a16="http://schemas.microsoft.com/office/drawing/2014/main" id="{C6675367-6779-404F-B884-F9BF9125AA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7257" y="3998295"/>
            <a:ext cx="337124" cy="316500"/>
          </a:xfrm>
          <a:prstGeom prst="rect">
            <a:avLst/>
          </a:prstGeom>
        </p:spPr>
      </p:pic>
      <p:sp>
        <p:nvSpPr>
          <p:cNvPr id="117" name="Rettangolo con angoli arrotondati 116">
            <a:extLst>
              <a:ext uri="{FF2B5EF4-FFF2-40B4-BE49-F238E27FC236}">
                <a16:creationId xmlns:a16="http://schemas.microsoft.com/office/drawing/2014/main" id="{B7D517F8-162F-40CA-A95A-CE06EB452EFF}"/>
              </a:ext>
            </a:extLst>
          </p:cNvPr>
          <p:cNvSpPr/>
          <p:nvPr/>
        </p:nvSpPr>
        <p:spPr>
          <a:xfrm>
            <a:off x="2906910" y="4470916"/>
            <a:ext cx="1167867" cy="32130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FFC000"/>
                </a:solidFill>
              </a:rPr>
              <a:t>DATASET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5C8A833C-7ADE-403B-92CE-B151D47F6DD7}"/>
              </a:ext>
            </a:extLst>
          </p:cNvPr>
          <p:cNvSpPr/>
          <p:nvPr/>
        </p:nvSpPr>
        <p:spPr>
          <a:xfrm>
            <a:off x="7769807" y="3524872"/>
            <a:ext cx="350729" cy="360128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2FA636EE-346D-4184-91DA-E87514C4F787}"/>
              </a:ext>
            </a:extLst>
          </p:cNvPr>
          <p:cNvSpPr/>
          <p:nvPr/>
        </p:nvSpPr>
        <p:spPr>
          <a:xfrm>
            <a:off x="7769806" y="3890831"/>
            <a:ext cx="350729" cy="360128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A66F1436-4AE7-4606-A46F-BF43882E106F}"/>
              </a:ext>
            </a:extLst>
          </p:cNvPr>
          <p:cNvSpPr/>
          <p:nvPr/>
        </p:nvSpPr>
        <p:spPr>
          <a:xfrm>
            <a:off x="7769806" y="4256790"/>
            <a:ext cx="350729" cy="360128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66" name="!!gigio">
            <a:extLst>
              <a:ext uri="{FF2B5EF4-FFF2-40B4-BE49-F238E27FC236}">
                <a16:creationId xmlns:a16="http://schemas.microsoft.com/office/drawing/2014/main" id="{476CBC37-933B-4EB0-B816-167CC2D7C97D}"/>
              </a:ext>
            </a:extLst>
          </p:cNvPr>
          <p:cNvCxnSpPr>
            <a:cxnSpLocks/>
          </p:cNvCxnSpPr>
          <p:nvPr/>
        </p:nvCxnSpPr>
        <p:spPr>
          <a:xfrm flipV="1">
            <a:off x="7478709" y="1918450"/>
            <a:ext cx="291097" cy="383843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189F7598-BC8A-47D1-AC47-889982D0FF3A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7478709" y="2245310"/>
            <a:ext cx="291100" cy="180064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CF42BF05-8CA8-4F48-8C52-9A0BA59F1C9A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7478709" y="2605438"/>
            <a:ext cx="291099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2 68">
            <a:extLst>
              <a:ext uri="{FF2B5EF4-FFF2-40B4-BE49-F238E27FC236}">
                <a16:creationId xmlns:a16="http://schemas.microsoft.com/office/drawing/2014/main" id="{D0389D9E-19ED-4C36-A7D2-5FDBEB5A0CFA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7478709" y="2970345"/>
            <a:ext cx="291099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>
            <a:extLst>
              <a:ext uri="{FF2B5EF4-FFF2-40B4-BE49-F238E27FC236}">
                <a16:creationId xmlns:a16="http://schemas.microsoft.com/office/drawing/2014/main" id="{676DBAC3-2C92-42FC-8EA4-69529FB84D89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7478709" y="3340030"/>
            <a:ext cx="291098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0E8EFA23-4F33-4E9A-80B9-9034DE325735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7478709" y="3704936"/>
            <a:ext cx="291098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2 73">
            <a:extLst>
              <a:ext uri="{FF2B5EF4-FFF2-40B4-BE49-F238E27FC236}">
                <a16:creationId xmlns:a16="http://schemas.microsoft.com/office/drawing/2014/main" id="{9D729559-4ECA-48F5-9DB4-DDE5AEA17BC1}"/>
              </a:ext>
            </a:extLst>
          </p:cNvPr>
          <p:cNvCxnSpPr/>
          <p:nvPr/>
        </p:nvCxnSpPr>
        <p:spPr>
          <a:xfrm>
            <a:off x="7478709" y="3885000"/>
            <a:ext cx="291097" cy="205278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2 75">
            <a:extLst>
              <a:ext uri="{FF2B5EF4-FFF2-40B4-BE49-F238E27FC236}">
                <a16:creationId xmlns:a16="http://schemas.microsoft.com/office/drawing/2014/main" id="{B9C406D3-DFC5-4FA4-B205-C00695E59B27}"/>
              </a:ext>
            </a:extLst>
          </p:cNvPr>
          <p:cNvCxnSpPr>
            <a:endCxn id="62" idx="1"/>
          </p:cNvCxnSpPr>
          <p:nvPr/>
        </p:nvCxnSpPr>
        <p:spPr>
          <a:xfrm>
            <a:off x="7478709" y="4090278"/>
            <a:ext cx="291097" cy="346576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2 97">
            <a:extLst>
              <a:ext uri="{FF2B5EF4-FFF2-40B4-BE49-F238E27FC236}">
                <a16:creationId xmlns:a16="http://schemas.microsoft.com/office/drawing/2014/main" id="{5EF31CFB-8CE1-499C-8AA4-ED09DDE3A0F8}"/>
              </a:ext>
            </a:extLst>
          </p:cNvPr>
          <p:cNvCxnSpPr/>
          <p:nvPr/>
        </p:nvCxnSpPr>
        <p:spPr>
          <a:xfrm flipV="1">
            <a:off x="8120537" y="3177580"/>
            <a:ext cx="209819" cy="2014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a gomito 1036">
            <a:extLst>
              <a:ext uri="{FF2B5EF4-FFF2-40B4-BE49-F238E27FC236}">
                <a16:creationId xmlns:a16="http://schemas.microsoft.com/office/drawing/2014/main" id="{8533EDAD-E33D-4215-ADD2-DA7E28714D1D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387647" y="1940657"/>
            <a:ext cx="1273615" cy="1098310"/>
          </a:xfrm>
          <a:prstGeom prst="bentConnector3">
            <a:avLst>
              <a:gd name="adj1" fmla="val 1339"/>
            </a:avLst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!!a">
            <a:extLst>
              <a:ext uri="{FF2B5EF4-FFF2-40B4-BE49-F238E27FC236}">
                <a16:creationId xmlns:a16="http://schemas.microsoft.com/office/drawing/2014/main" id="{68DD247A-A244-4A76-A3AC-F274FF8788AF}"/>
              </a:ext>
            </a:extLst>
          </p:cNvPr>
          <p:cNvCxnSpPr>
            <a:cxnSpLocks/>
            <a:stCxn id="56" idx="3"/>
            <a:endCxn id="85" idx="3"/>
          </p:cNvCxnSpPr>
          <p:nvPr/>
        </p:nvCxnSpPr>
        <p:spPr>
          <a:xfrm>
            <a:off x="3622468" y="1608097"/>
            <a:ext cx="5137026" cy="1058902"/>
          </a:xfrm>
          <a:prstGeom prst="bentConnector2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ttangolo 46">
            <a:extLst>
              <a:ext uri="{FF2B5EF4-FFF2-40B4-BE49-F238E27FC236}">
                <a16:creationId xmlns:a16="http://schemas.microsoft.com/office/drawing/2014/main" id="{F41A1F05-4B16-4BF9-80A4-8DE1E2B36227}"/>
              </a:ext>
            </a:extLst>
          </p:cNvPr>
          <p:cNvSpPr/>
          <p:nvPr/>
        </p:nvSpPr>
        <p:spPr>
          <a:xfrm>
            <a:off x="4661262" y="2051916"/>
            <a:ext cx="2093098" cy="19741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B2CD1067-8848-411D-93A8-65FFA0E028FD}"/>
              </a:ext>
            </a:extLst>
          </p:cNvPr>
          <p:cNvSpPr/>
          <p:nvPr/>
        </p:nvSpPr>
        <p:spPr>
          <a:xfrm>
            <a:off x="5042892" y="2051915"/>
            <a:ext cx="1285793" cy="251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b="1" dirty="0">
                <a:solidFill>
                  <a:schemeClr val="tx1"/>
                </a:solidFill>
              </a:rPr>
              <a:t>FROZEN MODEL</a:t>
            </a:r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A64BB8C2-4D33-458C-BCC5-50C75DDEB74A}"/>
              </a:ext>
            </a:extLst>
          </p:cNvPr>
          <p:cNvSpPr/>
          <p:nvPr/>
        </p:nvSpPr>
        <p:spPr>
          <a:xfrm>
            <a:off x="2712205" y="1456822"/>
            <a:ext cx="918115" cy="483835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AADADAE9-E128-412F-8847-58D1DA36C7AF}"/>
              </a:ext>
            </a:extLst>
          </p:cNvPr>
          <p:cNvSpPr txBox="1"/>
          <p:nvPr/>
        </p:nvSpPr>
        <p:spPr>
          <a:xfrm>
            <a:off x="2735054" y="1477292"/>
            <a:ext cx="887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True label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EBDA22C-D49D-4C85-A24A-BC9B72CA025C}"/>
              </a:ext>
            </a:extLst>
          </p:cNvPr>
          <p:cNvSpPr txBox="1"/>
          <p:nvPr/>
        </p:nvSpPr>
        <p:spPr>
          <a:xfrm>
            <a:off x="2712205" y="1683445"/>
            <a:ext cx="1429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Data sample</a:t>
            </a:r>
          </a:p>
        </p:txBody>
      </p: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7E59183C-FE3E-4BAC-878B-5882D9A3E880}"/>
              </a:ext>
            </a:extLst>
          </p:cNvPr>
          <p:cNvCxnSpPr>
            <a:stCxn id="55" idx="1"/>
          </p:cNvCxnSpPr>
          <p:nvPr/>
        </p:nvCxnSpPr>
        <p:spPr>
          <a:xfrm flipV="1">
            <a:off x="2712205" y="1698739"/>
            <a:ext cx="918115" cy="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25813AE3-336C-4E8D-9FB2-441AE9D33310}"/>
              </a:ext>
            </a:extLst>
          </p:cNvPr>
          <p:cNvCxnSpPr>
            <a:stCxn id="109" idx="1"/>
            <a:endCxn id="55" idx="1"/>
          </p:cNvCxnSpPr>
          <p:nvPr/>
        </p:nvCxnSpPr>
        <p:spPr>
          <a:xfrm rot="10800000" flipH="1">
            <a:off x="2651243" y="1698740"/>
            <a:ext cx="60961" cy="2427710"/>
          </a:xfrm>
          <a:prstGeom prst="bentConnector3">
            <a:avLst>
              <a:gd name="adj1" fmla="val -26666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616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112DCCA2-FBF4-4A19-8A44-84EE6E6D4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576" y="2620929"/>
            <a:ext cx="1665715" cy="1665715"/>
          </a:xfrm>
          <a:prstGeom prst="rect">
            <a:avLst/>
          </a:prstGeom>
        </p:spPr>
      </p:pic>
      <p:cxnSp>
        <p:nvCxnSpPr>
          <p:cNvPr id="25" name="Google Shape;4606;p49">
            <a:extLst>
              <a:ext uri="{FF2B5EF4-FFF2-40B4-BE49-F238E27FC236}">
                <a16:creationId xmlns:a16="http://schemas.microsoft.com/office/drawing/2014/main" id="{0A60978C-EEE6-47DC-860B-2BBE13A175BF}"/>
              </a:ext>
            </a:extLst>
          </p:cNvPr>
          <p:cNvCxnSpPr>
            <a:cxnSpLocks/>
          </p:cNvCxnSpPr>
          <p:nvPr/>
        </p:nvCxnSpPr>
        <p:spPr>
          <a:xfrm>
            <a:off x="0" y="2571750"/>
            <a:ext cx="126747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asta11">
            <a:extLst>
              <a:ext uri="{FF2B5EF4-FFF2-40B4-BE49-F238E27FC236}">
                <a16:creationId xmlns:a16="http://schemas.microsoft.com/office/drawing/2014/main" id="{A0240DAE-1420-4B51-9F52-7805F74E808D}"/>
              </a:ext>
            </a:extLst>
          </p:cNvPr>
          <p:cNvCxnSpPr>
            <a:cxnSpLocks/>
          </p:cNvCxnSpPr>
          <p:nvPr/>
        </p:nvCxnSpPr>
        <p:spPr>
          <a:xfrm>
            <a:off x="2502976" y="1824543"/>
            <a:ext cx="142584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asta22">
            <a:extLst>
              <a:ext uri="{FF2B5EF4-FFF2-40B4-BE49-F238E27FC236}">
                <a16:creationId xmlns:a16="http://schemas.microsoft.com/office/drawing/2014/main" id="{21D90608-337A-4F6E-8117-1AAE94FE23B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402237" y="3307907"/>
            <a:ext cx="1526583" cy="110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!!sfera2">
            <a:extLst>
              <a:ext uri="{FF2B5EF4-FFF2-40B4-BE49-F238E27FC236}">
                <a16:creationId xmlns:a16="http://schemas.microsoft.com/office/drawing/2014/main" id="{9609C726-6CD2-43F4-A046-21ECF37AD57F}"/>
              </a:ext>
            </a:extLst>
          </p:cNvPr>
          <p:cNvSpPr/>
          <p:nvPr/>
        </p:nvSpPr>
        <p:spPr>
          <a:xfrm>
            <a:off x="3928820" y="2944307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599;p49">
            <a:extLst>
              <a:ext uri="{FF2B5EF4-FFF2-40B4-BE49-F238E27FC236}">
                <a16:creationId xmlns:a16="http://schemas.microsoft.com/office/drawing/2014/main" id="{590D08A6-1406-4C29-8B56-16A728516FD5}"/>
              </a:ext>
            </a:extLst>
          </p:cNvPr>
          <p:cNvSpPr txBox="1">
            <a:spLocks/>
          </p:cNvSpPr>
          <p:nvPr/>
        </p:nvSpPr>
        <p:spPr>
          <a:xfrm>
            <a:off x="2921964" y="3809052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IMAGE CLASSIFICATION</a:t>
            </a:r>
          </a:p>
        </p:txBody>
      </p:sp>
      <p:sp>
        <p:nvSpPr>
          <p:cNvPr id="30" name="Google Shape;4604;p49">
            <a:extLst>
              <a:ext uri="{FF2B5EF4-FFF2-40B4-BE49-F238E27FC236}">
                <a16:creationId xmlns:a16="http://schemas.microsoft.com/office/drawing/2014/main" id="{40596516-B42E-4B05-A321-C06CB9D635D0}"/>
              </a:ext>
            </a:extLst>
          </p:cNvPr>
          <p:cNvSpPr txBox="1">
            <a:spLocks/>
          </p:cNvSpPr>
          <p:nvPr/>
        </p:nvSpPr>
        <p:spPr>
          <a:xfrm>
            <a:off x="4002470" y="3033064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31" name="!!sfera1">
            <a:extLst>
              <a:ext uri="{FF2B5EF4-FFF2-40B4-BE49-F238E27FC236}">
                <a16:creationId xmlns:a16="http://schemas.microsoft.com/office/drawing/2014/main" id="{B5998C21-6DB9-4A11-88D6-882BE19F7569}"/>
              </a:ext>
            </a:extLst>
          </p:cNvPr>
          <p:cNvSpPr/>
          <p:nvPr/>
        </p:nvSpPr>
        <p:spPr>
          <a:xfrm>
            <a:off x="3928820" y="1439105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599;p49">
            <a:extLst>
              <a:ext uri="{FF2B5EF4-FFF2-40B4-BE49-F238E27FC236}">
                <a16:creationId xmlns:a16="http://schemas.microsoft.com/office/drawing/2014/main" id="{22A979C4-D86D-4CD5-BFF8-F9967C11D8D4}"/>
              </a:ext>
            </a:extLst>
          </p:cNvPr>
          <p:cNvSpPr txBox="1">
            <a:spLocks/>
          </p:cNvSpPr>
          <p:nvPr/>
        </p:nvSpPr>
        <p:spPr>
          <a:xfrm>
            <a:off x="2921964" y="585946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GESTURE RECOGNITION</a:t>
            </a:r>
          </a:p>
        </p:txBody>
      </p:sp>
      <p:sp>
        <p:nvSpPr>
          <p:cNvPr id="33" name="Google Shape;4604;p49">
            <a:extLst>
              <a:ext uri="{FF2B5EF4-FFF2-40B4-BE49-F238E27FC236}">
                <a16:creationId xmlns:a16="http://schemas.microsoft.com/office/drawing/2014/main" id="{AF9440F3-2086-4F8C-9B3C-2AAACC11FCD5}"/>
              </a:ext>
            </a:extLst>
          </p:cNvPr>
          <p:cNvSpPr txBox="1">
            <a:spLocks/>
          </p:cNvSpPr>
          <p:nvPr/>
        </p:nvSpPr>
        <p:spPr>
          <a:xfrm>
            <a:off x="4002470" y="1527862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05</a:t>
            </a:r>
          </a:p>
        </p:txBody>
      </p:sp>
      <p:pic>
        <p:nvPicPr>
          <p:cNvPr id="34" name="Immagine 33" descr="Immagine che contiene circuito, elettronico&#10;&#10;Descrizione generata automaticamente">
            <a:extLst>
              <a:ext uri="{FF2B5EF4-FFF2-40B4-BE49-F238E27FC236}">
                <a16:creationId xmlns:a16="http://schemas.microsoft.com/office/drawing/2014/main" id="{0ACDB9B9-0ABE-44EC-8C6A-6D6ED8041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576" y="1199900"/>
            <a:ext cx="1665715" cy="1249286"/>
          </a:xfrm>
          <a:prstGeom prst="rect">
            <a:avLst/>
          </a:prstGeom>
        </p:spPr>
      </p:pic>
      <p:sp>
        <p:nvSpPr>
          <p:cNvPr id="35" name="Google Shape;4595;p49">
            <a:extLst>
              <a:ext uri="{FF2B5EF4-FFF2-40B4-BE49-F238E27FC236}">
                <a16:creationId xmlns:a16="http://schemas.microsoft.com/office/drawing/2014/main" id="{60F4CA03-37AE-4BE7-BE9D-BCF0F035F238}"/>
              </a:ext>
            </a:extLst>
          </p:cNvPr>
          <p:cNvSpPr/>
          <p:nvPr/>
        </p:nvSpPr>
        <p:spPr>
          <a:xfrm>
            <a:off x="1268107" y="2208150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!!asta1">
            <a:extLst>
              <a:ext uri="{FF2B5EF4-FFF2-40B4-BE49-F238E27FC236}">
                <a16:creationId xmlns:a16="http://schemas.microsoft.com/office/drawing/2014/main" id="{A654B06D-46E3-4557-A536-225EC4D2F9DC}"/>
              </a:ext>
            </a:extLst>
          </p:cNvPr>
          <p:cNvCxnSpPr>
            <a:cxnSpLocks/>
            <a:stCxn id="35" idx="7"/>
          </p:cNvCxnSpPr>
          <p:nvPr/>
        </p:nvCxnSpPr>
        <p:spPr>
          <a:xfrm flipV="1">
            <a:off x="1888811" y="1824543"/>
            <a:ext cx="614165" cy="49010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!!asta2">
            <a:extLst>
              <a:ext uri="{FF2B5EF4-FFF2-40B4-BE49-F238E27FC236}">
                <a16:creationId xmlns:a16="http://schemas.microsoft.com/office/drawing/2014/main" id="{80B6F75C-87CA-4E3A-86C9-B4162A1DDF01}"/>
              </a:ext>
            </a:extLst>
          </p:cNvPr>
          <p:cNvCxnSpPr>
            <a:cxnSpLocks/>
            <a:stCxn id="35" idx="5"/>
          </p:cNvCxnSpPr>
          <p:nvPr/>
        </p:nvCxnSpPr>
        <p:spPr>
          <a:xfrm>
            <a:off x="1888811" y="2828854"/>
            <a:ext cx="513426" cy="49010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4604;p49">
            <a:extLst>
              <a:ext uri="{FF2B5EF4-FFF2-40B4-BE49-F238E27FC236}">
                <a16:creationId xmlns:a16="http://schemas.microsoft.com/office/drawing/2014/main" id="{37664B30-EDA2-4366-A89C-5266ACEF38F1}"/>
              </a:ext>
            </a:extLst>
          </p:cNvPr>
          <p:cNvSpPr txBox="1">
            <a:spLocks/>
          </p:cNvSpPr>
          <p:nvPr/>
        </p:nvSpPr>
        <p:spPr>
          <a:xfrm>
            <a:off x="1328922" y="230229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9" name="!!asta2">
            <a:extLst>
              <a:ext uri="{FF2B5EF4-FFF2-40B4-BE49-F238E27FC236}">
                <a16:creationId xmlns:a16="http://schemas.microsoft.com/office/drawing/2014/main" id="{8BA44CFB-BF70-4B10-8B0F-9FBE7170F82F}"/>
              </a:ext>
            </a:extLst>
          </p:cNvPr>
          <p:cNvSpPr txBox="1">
            <a:spLocks/>
          </p:cNvSpPr>
          <p:nvPr/>
        </p:nvSpPr>
        <p:spPr>
          <a:xfrm>
            <a:off x="-106389" y="2944307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DEPLOYMENT </a:t>
            </a:r>
          </a:p>
          <a:p>
            <a:r>
              <a:rPr lang="it-IT" dirty="0"/>
              <a:t>ON MCU</a:t>
            </a:r>
          </a:p>
        </p:txBody>
      </p:sp>
      <p:sp>
        <p:nvSpPr>
          <p:cNvPr id="19" name="Google Shape;4599;p49">
            <a:extLst>
              <a:ext uri="{FF2B5EF4-FFF2-40B4-BE49-F238E27FC236}">
                <a16:creationId xmlns:a16="http://schemas.microsoft.com/office/drawing/2014/main" id="{EA40091A-C9CF-4084-9AD3-FE63A0B70E65}"/>
              </a:ext>
            </a:extLst>
          </p:cNvPr>
          <p:cNvSpPr txBox="1">
            <a:spLocks/>
          </p:cNvSpPr>
          <p:nvPr/>
        </p:nvSpPr>
        <p:spPr>
          <a:xfrm>
            <a:off x="8379634" y="4718907"/>
            <a:ext cx="424480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67308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112DCCA2-FBF4-4A19-8A44-84EE6E6D4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296" y="3671507"/>
            <a:ext cx="1665715" cy="1665715"/>
          </a:xfrm>
          <a:prstGeom prst="rect">
            <a:avLst/>
          </a:prstGeom>
        </p:spPr>
      </p:pic>
      <p:cxnSp>
        <p:nvCxnSpPr>
          <p:cNvPr id="25" name="Google Shape;4606;p49">
            <a:extLst>
              <a:ext uri="{FF2B5EF4-FFF2-40B4-BE49-F238E27FC236}">
                <a16:creationId xmlns:a16="http://schemas.microsoft.com/office/drawing/2014/main" id="{0A60978C-EEE6-47DC-860B-2BBE13A175BF}"/>
              </a:ext>
            </a:extLst>
          </p:cNvPr>
          <p:cNvCxnSpPr>
            <a:cxnSpLocks/>
          </p:cNvCxnSpPr>
          <p:nvPr/>
        </p:nvCxnSpPr>
        <p:spPr>
          <a:xfrm>
            <a:off x="0" y="2571750"/>
            <a:ext cx="126747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4599;p49">
            <a:extLst>
              <a:ext uri="{FF2B5EF4-FFF2-40B4-BE49-F238E27FC236}">
                <a16:creationId xmlns:a16="http://schemas.microsoft.com/office/drawing/2014/main" id="{590D08A6-1406-4C29-8B56-16A728516FD5}"/>
              </a:ext>
            </a:extLst>
          </p:cNvPr>
          <p:cNvSpPr txBox="1">
            <a:spLocks/>
          </p:cNvSpPr>
          <p:nvPr/>
        </p:nvSpPr>
        <p:spPr>
          <a:xfrm>
            <a:off x="1778964" y="4091501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IMAGE CLASSIFICATION</a:t>
            </a:r>
          </a:p>
        </p:txBody>
      </p:sp>
      <p:sp>
        <p:nvSpPr>
          <p:cNvPr id="35" name="Google Shape;4595;p49">
            <a:extLst>
              <a:ext uri="{FF2B5EF4-FFF2-40B4-BE49-F238E27FC236}">
                <a16:creationId xmlns:a16="http://schemas.microsoft.com/office/drawing/2014/main" id="{60F4CA03-37AE-4BE7-BE9D-BCF0F035F238}"/>
              </a:ext>
            </a:extLst>
          </p:cNvPr>
          <p:cNvSpPr/>
          <p:nvPr/>
        </p:nvSpPr>
        <p:spPr>
          <a:xfrm>
            <a:off x="1268107" y="2208150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" name="!!asta2">
            <a:extLst>
              <a:ext uri="{FF2B5EF4-FFF2-40B4-BE49-F238E27FC236}">
                <a16:creationId xmlns:a16="http://schemas.microsoft.com/office/drawing/2014/main" id="{80B6F75C-87CA-4E3A-86C9-B4162A1DDF01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1995307" y="2571750"/>
            <a:ext cx="318571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4604;p49">
            <a:extLst>
              <a:ext uri="{FF2B5EF4-FFF2-40B4-BE49-F238E27FC236}">
                <a16:creationId xmlns:a16="http://schemas.microsoft.com/office/drawing/2014/main" id="{37664B30-EDA2-4366-A89C-5266ACEF38F1}"/>
              </a:ext>
            </a:extLst>
          </p:cNvPr>
          <p:cNvSpPr txBox="1">
            <a:spLocks/>
          </p:cNvSpPr>
          <p:nvPr/>
        </p:nvSpPr>
        <p:spPr>
          <a:xfrm>
            <a:off x="1328922" y="230229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9" name="Google Shape;4599;p49">
            <a:extLst>
              <a:ext uri="{FF2B5EF4-FFF2-40B4-BE49-F238E27FC236}">
                <a16:creationId xmlns:a16="http://schemas.microsoft.com/office/drawing/2014/main" id="{8BA44CFB-BF70-4B10-8B0F-9FBE7170F82F}"/>
              </a:ext>
            </a:extLst>
          </p:cNvPr>
          <p:cNvSpPr txBox="1">
            <a:spLocks/>
          </p:cNvSpPr>
          <p:nvPr/>
        </p:nvSpPr>
        <p:spPr>
          <a:xfrm>
            <a:off x="-106389" y="2944307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DEPLOYMENT </a:t>
            </a:r>
          </a:p>
          <a:p>
            <a:r>
              <a:rPr lang="it-IT" dirty="0"/>
              <a:t>ON MCU</a:t>
            </a:r>
          </a:p>
        </p:txBody>
      </p:sp>
      <p:sp>
        <p:nvSpPr>
          <p:cNvPr id="2" name="!!sfera2">
            <a:extLst>
              <a:ext uri="{FF2B5EF4-FFF2-40B4-BE49-F238E27FC236}">
                <a16:creationId xmlns:a16="http://schemas.microsoft.com/office/drawing/2014/main" id="{747B6F61-4CF7-40CA-8D85-AB07D589E0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13878" y="20000"/>
            <a:ext cx="6707459" cy="3810444"/>
          </a:xfrm>
          <a:prstGeom prst="round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!!dig_low">
            <a:extLst>
              <a:ext uri="{FF2B5EF4-FFF2-40B4-BE49-F238E27FC236}">
                <a16:creationId xmlns:a16="http://schemas.microsoft.com/office/drawing/2014/main" id="{6B002FB7-7E6C-41F9-AFA5-AA1AE4F4B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64" y="3032355"/>
            <a:ext cx="1638569" cy="237617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3CA7DCE-2108-4494-97CF-2F8C054D9151}"/>
              </a:ext>
            </a:extLst>
          </p:cNvPr>
          <p:cNvSpPr/>
          <p:nvPr/>
        </p:nvSpPr>
        <p:spPr>
          <a:xfrm>
            <a:off x="2751615" y="2747173"/>
            <a:ext cx="1942305" cy="101534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39A6C8C0-E9B4-4ADC-B1F4-D2311DC873DA}"/>
              </a:ext>
            </a:extLst>
          </p:cNvPr>
          <p:cNvSpPr/>
          <p:nvPr/>
        </p:nvSpPr>
        <p:spPr>
          <a:xfrm>
            <a:off x="3203234" y="3445319"/>
            <a:ext cx="1091151" cy="31719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FFC000"/>
                </a:solidFill>
              </a:rPr>
              <a:t>DATASET</a:t>
            </a:r>
          </a:p>
        </p:txBody>
      </p:sp>
      <p:cxnSp>
        <p:nvCxnSpPr>
          <p:cNvPr id="22" name="Connettore a gomito 21">
            <a:extLst>
              <a:ext uri="{FF2B5EF4-FFF2-40B4-BE49-F238E27FC236}">
                <a16:creationId xmlns:a16="http://schemas.microsoft.com/office/drawing/2014/main" id="{C5E3E61F-DAB0-4D3B-A2C3-93BD4133DF41}"/>
              </a:ext>
            </a:extLst>
          </p:cNvPr>
          <p:cNvCxnSpPr>
            <a:cxnSpLocks/>
            <a:stCxn id="13" idx="3"/>
            <a:endCxn id="57" idx="3"/>
          </p:cNvCxnSpPr>
          <p:nvPr/>
        </p:nvCxnSpPr>
        <p:spPr>
          <a:xfrm>
            <a:off x="3672608" y="314748"/>
            <a:ext cx="5126741" cy="93603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e 27">
            <a:extLst>
              <a:ext uri="{FF2B5EF4-FFF2-40B4-BE49-F238E27FC236}">
                <a16:creationId xmlns:a16="http://schemas.microsoft.com/office/drawing/2014/main" id="{313F0D45-23DB-415D-984C-B0326C93B5F7}"/>
              </a:ext>
            </a:extLst>
          </p:cNvPr>
          <p:cNvSpPr/>
          <p:nvPr/>
        </p:nvSpPr>
        <p:spPr>
          <a:xfrm>
            <a:off x="8373188" y="1765750"/>
            <a:ext cx="129821" cy="12982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4" name="!!freccina">
            <a:extLst>
              <a:ext uri="{FF2B5EF4-FFF2-40B4-BE49-F238E27FC236}">
                <a16:creationId xmlns:a16="http://schemas.microsoft.com/office/drawing/2014/main" id="{FC4838D4-00A4-4EEE-9C48-5EF5033E644C}"/>
              </a:ext>
            </a:extLst>
          </p:cNvPr>
          <p:cNvCxnSpPr>
            <a:cxnSpLocks/>
            <a:stCxn id="28" idx="4"/>
            <a:endCxn id="18" idx="1"/>
          </p:cNvCxnSpPr>
          <p:nvPr/>
        </p:nvCxnSpPr>
        <p:spPr>
          <a:xfrm rot="5400000">
            <a:off x="7560764" y="1923814"/>
            <a:ext cx="905579" cy="849093"/>
          </a:xfrm>
          <a:prstGeom prst="bentConnector3">
            <a:avLst>
              <a:gd name="adj1" fmla="val 16267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BDB6F9C2-8E95-44B2-912C-88961C624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1549" y="1295443"/>
            <a:ext cx="3658202" cy="1071636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935B84AD-8B12-4C6C-8798-CC922B9D5CC2}"/>
              </a:ext>
            </a:extLst>
          </p:cNvPr>
          <p:cNvSpPr/>
          <p:nvPr/>
        </p:nvSpPr>
        <p:spPr>
          <a:xfrm>
            <a:off x="3385820" y="1026759"/>
            <a:ext cx="3817620" cy="1340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D79F3CA9-B23F-466C-BABF-09642D6EAC27}"/>
              </a:ext>
            </a:extLst>
          </p:cNvPr>
          <p:cNvSpPr/>
          <p:nvPr/>
        </p:nvSpPr>
        <p:spPr>
          <a:xfrm>
            <a:off x="4523465" y="1026758"/>
            <a:ext cx="1285793" cy="251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b="1" dirty="0">
                <a:solidFill>
                  <a:schemeClr val="tx1"/>
                </a:solidFill>
              </a:rPr>
              <a:t>FROZEN MODEL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128E3DD-1EFF-44E9-807D-AD472C1A4415}"/>
              </a:ext>
            </a:extLst>
          </p:cNvPr>
          <p:cNvSpPr/>
          <p:nvPr/>
        </p:nvSpPr>
        <p:spPr>
          <a:xfrm>
            <a:off x="2762345" y="163473"/>
            <a:ext cx="918115" cy="483835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3AE4B70-DE80-4EB4-83C2-F0B6AE530DC9}"/>
              </a:ext>
            </a:extLst>
          </p:cNvPr>
          <p:cNvSpPr txBox="1"/>
          <p:nvPr/>
        </p:nvSpPr>
        <p:spPr>
          <a:xfrm>
            <a:off x="2785194" y="183943"/>
            <a:ext cx="887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True label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1EC3E33-DED9-4814-A322-5F24B3F62B05}"/>
              </a:ext>
            </a:extLst>
          </p:cNvPr>
          <p:cNvSpPr txBox="1"/>
          <p:nvPr/>
        </p:nvSpPr>
        <p:spPr>
          <a:xfrm>
            <a:off x="2762345" y="390096"/>
            <a:ext cx="1429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Data sample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89E4858B-3652-41AF-BA1A-80E312B858CA}"/>
              </a:ext>
            </a:extLst>
          </p:cNvPr>
          <p:cNvCxnSpPr>
            <a:stCxn id="12" idx="1"/>
          </p:cNvCxnSpPr>
          <p:nvPr/>
        </p:nvCxnSpPr>
        <p:spPr>
          <a:xfrm flipV="1">
            <a:off x="2762345" y="405390"/>
            <a:ext cx="918115" cy="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9C1590B8-782A-4551-8169-2EA4793C2123}"/>
              </a:ext>
            </a:extLst>
          </p:cNvPr>
          <p:cNvCxnSpPr>
            <a:cxnSpLocks/>
          </p:cNvCxnSpPr>
          <p:nvPr/>
        </p:nvCxnSpPr>
        <p:spPr>
          <a:xfrm>
            <a:off x="7203440" y="1831261"/>
            <a:ext cx="1552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a gomito 53">
            <a:extLst>
              <a:ext uri="{FF2B5EF4-FFF2-40B4-BE49-F238E27FC236}">
                <a16:creationId xmlns:a16="http://schemas.microsoft.com/office/drawing/2014/main" id="{7E8DC1A2-03E8-432C-8470-3976D35F69EF}"/>
              </a:ext>
            </a:extLst>
          </p:cNvPr>
          <p:cNvCxnSpPr>
            <a:stCxn id="3" idx="1"/>
            <a:endCxn id="12" idx="1"/>
          </p:cNvCxnSpPr>
          <p:nvPr/>
        </p:nvCxnSpPr>
        <p:spPr>
          <a:xfrm rot="10800000" flipH="1">
            <a:off x="2751615" y="405392"/>
            <a:ext cx="10730" cy="2849453"/>
          </a:xfrm>
          <a:prstGeom prst="bentConnector3">
            <a:avLst>
              <a:gd name="adj1" fmla="val -156234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58">
            <a:extLst>
              <a:ext uri="{FF2B5EF4-FFF2-40B4-BE49-F238E27FC236}">
                <a16:creationId xmlns:a16="http://schemas.microsoft.com/office/drawing/2014/main" id="{3A6DBF4D-FE79-4D3E-9638-AFB1E5347031}"/>
              </a:ext>
            </a:extLst>
          </p:cNvPr>
          <p:cNvSpPr/>
          <p:nvPr/>
        </p:nvSpPr>
        <p:spPr>
          <a:xfrm>
            <a:off x="8006081" y="1082040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2F41857A-4E72-47DD-9F8A-E517211DBC6B}"/>
              </a:ext>
            </a:extLst>
          </p:cNvPr>
          <p:cNvSpPr/>
          <p:nvPr/>
        </p:nvSpPr>
        <p:spPr>
          <a:xfrm>
            <a:off x="8006081" y="1331262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5883C92D-D5A8-4F24-94EE-61A6F33BAF67}"/>
              </a:ext>
            </a:extLst>
          </p:cNvPr>
          <p:cNvSpPr/>
          <p:nvPr/>
        </p:nvSpPr>
        <p:spPr>
          <a:xfrm>
            <a:off x="8006081" y="1586678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E9CCCD93-F30B-48BD-92D4-250714440132}"/>
              </a:ext>
            </a:extLst>
          </p:cNvPr>
          <p:cNvSpPr/>
          <p:nvPr/>
        </p:nvSpPr>
        <p:spPr>
          <a:xfrm>
            <a:off x="8006685" y="1835429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618740C5-899F-4F3C-9A57-08941CF8C0DA}"/>
              </a:ext>
            </a:extLst>
          </p:cNvPr>
          <p:cNvSpPr/>
          <p:nvPr/>
        </p:nvSpPr>
        <p:spPr>
          <a:xfrm>
            <a:off x="8006685" y="2085934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51C286B4-753D-4056-9201-7863EC2A9AFF}"/>
              </a:ext>
            </a:extLst>
          </p:cNvPr>
          <p:cNvSpPr/>
          <p:nvPr/>
        </p:nvSpPr>
        <p:spPr>
          <a:xfrm>
            <a:off x="8006685" y="2340067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88" name="Connettore 2 87">
            <a:extLst>
              <a:ext uri="{FF2B5EF4-FFF2-40B4-BE49-F238E27FC236}">
                <a16:creationId xmlns:a16="http://schemas.microsoft.com/office/drawing/2014/main" id="{3F0A6C20-36FF-4209-B145-63F244E293D9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7807961" y="1206651"/>
            <a:ext cx="1981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F5017C03-5574-4509-92F1-4B7181C09200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7819306" y="1455873"/>
            <a:ext cx="1867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305B44B6-9B89-4C3F-BF12-36C5B8ED3799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7826915" y="1711289"/>
            <a:ext cx="179166" cy="3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>
            <a:extLst>
              <a:ext uri="{FF2B5EF4-FFF2-40B4-BE49-F238E27FC236}">
                <a16:creationId xmlns:a16="http://schemas.microsoft.com/office/drawing/2014/main" id="{C0306BB3-751E-4F95-8AAC-8F5AC01173BC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7826915" y="1960040"/>
            <a:ext cx="1797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ECF821E2-C4CB-471E-96F0-467DBFE0F8AA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7807961" y="2209800"/>
            <a:ext cx="198724" cy="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66F8BC6C-9B4C-4AB2-8A01-232DA999E7E6}"/>
              </a:ext>
            </a:extLst>
          </p:cNvPr>
          <p:cNvCxnSpPr>
            <a:endCxn id="64" idx="1"/>
          </p:cNvCxnSpPr>
          <p:nvPr/>
        </p:nvCxnSpPr>
        <p:spPr>
          <a:xfrm>
            <a:off x="7807961" y="2462150"/>
            <a:ext cx="198724" cy="2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2074193B-F52A-42E1-A82C-A3DB009A1208}"/>
              </a:ext>
            </a:extLst>
          </p:cNvPr>
          <p:cNvCxnSpPr>
            <a:cxnSpLocks/>
            <a:stCxn id="12" idx="2"/>
            <a:endCxn id="9" idx="1"/>
          </p:cNvCxnSpPr>
          <p:nvPr/>
        </p:nvCxnSpPr>
        <p:spPr>
          <a:xfrm rot="16200000" flipH="1">
            <a:off x="2778806" y="1089904"/>
            <a:ext cx="1049611" cy="16441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freccina2">
            <a:extLst>
              <a:ext uri="{FF2B5EF4-FFF2-40B4-BE49-F238E27FC236}">
                <a16:creationId xmlns:a16="http://schemas.microsoft.com/office/drawing/2014/main" id="{70BDC7B9-8E97-4F70-831E-5C9566329F0D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8208891" y="1830661"/>
            <a:ext cx="1642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Google Shape;4599;p49">
            <a:extLst>
              <a:ext uri="{FF2B5EF4-FFF2-40B4-BE49-F238E27FC236}">
                <a16:creationId xmlns:a16="http://schemas.microsoft.com/office/drawing/2014/main" id="{95899470-B6B3-432A-9261-E5401FAB4AA0}"/>
              </a:ext>
            </a:extLst>
          </p:cNvPr>
          <p:cNvSpPr txBox="1">
            <a:spLocks/>
          </p:cNvSpPr>
          <p:nvPr/>
        </p:nvSpPr>
        <p:spPr>
          <a:xfrm>
            <a:off x="8328834" y="4718907"/>
            <a:ext cx="530686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10</a:t>
            </a:r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F460BBCA-1745-4CDC-A315-ECDBDEA10213}"/>
              </a:ext>
            </a:extLst>
          </p:cNvPr>
          <p:cNvSpPr/>
          <p:nvPr/>
        </p:nvSpPr>
        <p:spPr>
          <a:xfrm rot="16200000">
            <a:off x="8284383" y="1611861"/>
            <a:ext cx="1029931" cy="30777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True label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A1DB1DB-9DA3-458E-9672-5475DB5C3862}"/>
              </a:ext>
            </a:extLst>
          </p:cNvPr>
          <p:cNvCxnSpPr>
            <a:cxnSpLocks/>
            <a:endCxn id="28" idx="6"/>
          </p:cNvCxnSpPr>
          <p:nvPr/>
        </p:nvCxnSpPr>
        <p:spPr>
          <a:xfrm flipH="1">
            <a:off x="8503009" y="1830661"/>
            <a:ext cx="1424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F389FD9C-DC45-4160-B183-7F505A13F0FB}"/>
              </a:ext>
            </a:extLst>
          </p:cNvPr>
          <p:cNvSpPr/>
          <p:nvPr/>
        </p:nvSpPr>
        <p:spPr>
          <a:xfrm rot="16200000">
            <a:off x="6606665" y="1599855"/>
            <a:ext cx="1964681" cy="437909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7A0C0C"/>
                </a:solidFill>
              </a:rPr>
              <a:t>CL SYSTEM</a:t>
            </a:r>
          </a:p>
        </p:txBody>
      </p:sp>
    </p:spTree>
    <p:extLst>
      <p:ext uri="{BB962C8B-B14F-4D97-AF65-F5344CB8AC3E}">
        <p14:creationId xmlns:p14="http://schemas.microsoft.com/office/powerpoint/2010/main" val="2649089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75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5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75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2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75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  <p:bldP spid="28" grpId="0" animBg="1"/>
      <p:bldP spid="9" grpId="0" animBg="1"/>
      <p:bldP spid="30" grpId="0" animBg="1"/>
      <p:bldP spid="12" grpId="0" animBg="1"/>
      <p:bldP spid="13" grpId="0"/>
      <p:bldP spid="32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5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112DCCA2-FBF4-4A19-8A44-84EE6E6D4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296" y="3671507"/>
            <a:ext cx="1665715" cy="1665715"/>
          </a:xfrm>
          <a:prstGeom prst="rect">
            <a:avLst/>
          </a:prstGeom>
        </p:spPr>
      </p:pic>
      <p:cxnSp>
        <p:nvCxnSpPr>
          <p:cNvPr id="25" name="Google Shape;4606;p49">
            <a:extLst>
              <a:ext uri="{FF2B5EF4-FFF2-40B4-BE49-F238E27FC236}">
                <a16:creationId xmlns:a16="http://schemas.microsoft.com/office/drawing/2014/main" id="{0A60978C-EEE6-47DC-860B-2BBE13A175BF}"/>
              </a:ext>
            </a:extLst>
          </p:cNvPr>
          <p:cNvCxnSpPr>
            <a:cxnSpLocks/>
          </p:cNvCxnSpPr>
          <p:nvPr/>
        </p:nvCxnSpPr>
        <p:spPr>
          <a:xfrm>
            <a:off x="0" y="2571750"/>
            <a:ext cx="126747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4599;p49">
            <a:extLst>
              <a:ext uri="{FF2B5EF4-FFF2-40B4-BE49-F238E27FC236}">
                <a16:creationId xmlns:a16="http://schemas.microsoft.com/office/drawing/2014/main" id="{590D08A6-1406-4C29-8B56-16A728516FD5}"/>
              </a:ext>
            </a:extLst>
          </p:cNvPr>
          <p:cNvSpPr txBox="1">
            <a:spLocks/>
          </p:cNvSpPr>
          <p:nvPr/>
        </p:nvSpPr>
        <p:spPr>
          <a:xfrm>
            <a:off x="1778964" y="4091501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IMAGE CLASSIFICATION</a:t>
            </a:r>
          </a:p>
        </p:txBody>
      </p:sp>
      <p:sp>
        <p:nvSpPr>
          <p:cNvPr id="35" name="Google Shape;4595;p49">
            <a:extLst>
              <a:ext uri="{FF2B5EF4-FFF2-40B4-BE49-F238E27FC236}">
                <a16:creationId xmlns:a16="http://schemas.microsoft.com/office/drawing/2014/main" id="{60F4CA03-37AE-4BE7-BE9D-BCF0F035F238}"/>
              </a:ext>
            </a:extLst>
          </p:cNvPr>
          <p:cNvSpPr/>
          <p:nvPr/>
        </p:nvSpPr>
        <p:spPr>
          <a:xfrm>
            <a:off x="1268107" y="2208150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" name="!!asta2">
            <a:extLst>
              <a:ext uri="{FF2B5EF4-FFF2-40B4-BE49-F238E27FC236}">
                <a16:creationId xmlns:a16="http://schemas.microsoft.com/office/drawing/2014/main" id="{80B6F75C-87CA-4E3A-86C9-B4162A1DDF01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1995307" y="2571750"/>
            <a:ext cx="318571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4604;p49">
            <a:extLst>
              <a:ext uri="{FF2B5EF4-FFF2-40B4-BE49-F238E27FC236}">
                <a16:creationId xmlns:a16="http://schemas.microsoft.com/office/drawing/2014/main" id="{37664B30-EDA2-4366-A89C-5266ACEF38F1}"/>
              </a:ext>
            </a:extLst>
          </p:cNvPr>
          <p:cNvSpPr txBox="1">
            <a:spLocks/>
          </p:cNvSpPr>
          <p:nvPr/>
        </p:nvSpPr>
        <p:spPr>
          <a:xfrm>
            <a:off x="1328922" y="230229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9" name="Google Shape;4599;p49">
            <a:extLst>
              <a:ext uri="{FF2B5EF4-FFF2-40B4-BE49-F238E27FC236}">
                <a16:creationId xmlns:a16="http://schemas.microsoft.com/office/drawing/2014/main" id="{8BA44CFB-BF70-4B10-8B0F-9FBE7170F82F}"/>
              </a:ext>
            </a:extLst>
          </p:cNvPr>
          <p:cNvSpPr txBox="1">
            <a:spLocks/>
          </p:cNvSpPr>
          <p:nvPr/>
        </p:nvSpPr>
        <p:spPr>
          <a:xfrm>
            <a:off x="-106389" y="2944307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DEPLOYMENT </a:t>
            </a:r>
          </a:p>
          <a:p>
            <a:r>
              <a:rPr lang="it-IT" dirty="0"/>
              <a:t>ON MCU</a:t>
            </a:r>
          </a:p>
        </p:txBody>
      </p:sp>
      <p:sp>
        <p:nvSpPr>
          <p:cNvPr id="2" name="!!sfera2">
            <a:extLst>
              <a:ext uri="{FF2B5EF4-FFF2-40B4-BE49-F238E27FC236}">
                <a16:creationId xmlns:a16="http://schemas.microsoft.com/office/drawing/2014/main" id="{747B6F61-4CF7-40CA-8D85-AB07D589E0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13878" y="20000"/>
            <a:ext cx="6707459" cy="3810444"/>
          </a:xfrm>
          <a:prstGeom prst="round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!!dig_low">
            <a:extLst>
              <a:ext uri="{FF2B5EF4-FFF2-40B4-BE49-F238E27FC236}">
                <a16:creationId xmlns:a16="http://schemas.microsoft.com/office/drawing/2014/main" id="{6B002FB7-7E6C-41F9-AFA5-AA1AE4F4B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64" y="2812899"/>
            <a:ext cx="1638569" cy="23761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7B548B6-720B-499C-B212-5E2AE3DDC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9218" y="3135025"/>
            <a:ext cx="1079182" cy="237618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3CA7DCE-2108-4494-97CF-2F8C054D9151}"/>
              </a:ext>
            </a:extLst>
          </p:cNvPr>
          <p:cNvSpPr/>
          <p:nvPr/>
        </p:nvSpPr>
        <p:spPr>
          <a:xfrm>
            <a:off x="2751615" y="2747173"/>
            <a:ext cx="1942305" cy="101534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39A6C8C0-E9B4-4ADC-B1F4-D2311DC873DA}"/>
              </a:ext>
            </a:extLst>
          </p:cNvPr>
          <p:cNvSpPr/>
          <p:nvPr/>
        </p:nvSpPr>
        <p:spPr>
          <a:xfrm>
            <a:off x="3203234" y="3445319"/>
            <a:ext cx="1091151" cy="31719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FFC000"/>
                </a:solidFill>
              </a:rPr>
              <a:t>DATASET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F389FD9C-DC45-4160-B183-7F505A13F0FB}"/>
              </a:ext>
            </a:extLst>
          </p:cNvPr>
          <p:cNvSpPr/>
          <p:nvPr/>
        </p:nvSpPr>
        <p:spPr>
          <a:xfrm rot="16200000">
            <a:off x="6606665" y="1599855"/>
            <a:ext cx="1964681" cy="437909"/>
          </a:xfrm>
          <a:prstGeom prst="rect">
            <a:avLst/>
          </a:prstGeom>
          <a:ln w="38100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7A0C0C"/>
                </a:solidFill>
              </a:rPr>
              <a:t>CL SYSTEM</a:t>
            </a:r>
          </a:p>
        </p:txBody>
      </p:sp>
      <p:cxnSp>
        <p:nvCxnSpPr>
          <p:cNvPr id="22" name="Connettore a gomito 21">
            <a:extLst>
              <a:ext uri="{FF2B5EF4-FFF2-40B4-BE49-F238E27FC236}">
                <a16:creationId xmlns:a16="http://schemas.microsoft.com/office/drawing/2014/main" id="{C5E3E61F-DAB0-4D3B-A2C3-93BD4133DF41}"/>
              </a:ext>
            </a:extLst>
          </p:cNvPr>
          <p:cNvCxnSpPr>
            <a:cxnSpLocks/>
            <a:stCxn id="13" idx="3"/>
            <a:endCxn id="57" idx="3"/>
          </p:cNvCxnSpPr>
          <p:nvPr/>
        </p:nvCxnSpPr>
        <p:spPr>
          <a:xfrm>
            <a:off x="3672608" y="314748"/>
            <a:ext cx="5126741" cy="93603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e 27">
            <a:extLst>
              <a:ext uri="{FF2B5EF4-FFF2-40B4-BE49-F238E27FC236}">
                <a16:creationId xmlns:a16="http://schemas.microsoft.com/office/drawing/2014/main" id="{313F0D45-23DB-415D-984C-B0326C93B5F7}"/>
              </a:ext>
            </a:extLst>
          </p:cNvPr>
          <p:cNvSpPr/>
          <p:nvPr/>
        </p:nvSpPr>
        <p:spPr>
          <a:xfrm>
            <a:off x="8373188" y="1765750"/>
            <a:ext cx="129821" cy="12982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4" name="!!freccina">
            <a:extLst>
              <a:ext uri="{FF2B5EF4-FFF2-40B4-BE49-F238E27FC236}">
                <a16:creationId xmlns:a16="http://schemas.microsoft.com/office/drawing/2014/main" id="{FC4838D4-00A4-4EEE-9C48-5EF5033E644C}"/>
              </a:ext>
            </a:extLst>
          </p:cNvPr>
          <p:cNvCxnSpPr>
            <a:cxnSpLocks/>
            <a:stCxn id="28" idx="4"/>
            <a:endCxn id="18" idx="1"/>
          </p:cNvCxnSpPr>
          <p:nvPr/>
        </p:nvCxnSpPr>
        <p:spPr>
          <a:xfrm rot="5400000">
            <a:off x="7560764" y="1923814"/>
            <a:ext cx="905579" cy="849093"/>
          </a:xfrm>
          <a:prstGeom prst="bentConnector3">
            <a:avLst>
              <a:gd name="adj1" fmla="val 16267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BDB6F9C2-8E95-44B2-912C-88961C624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1549" y="1295443"/>
            <a:ext cx="3658202" cy="1071636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935B84AD-8B12-4C6C-8798-CC922B9D5CC2}"/>
              </a:ext>
            </a:extLst>
          </p:cNvPr>
          <p:cNvSpPr/>
          <p:nvPr/>
        </p:nvSpPr>
        <p:spPr>
          <a:xfrm>
            <a:off x="3385820" y="1026759"/>
            <a:ext cx="3817620" cy="1340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D79F3CA9-B23F-466C-BABF-09642D6EAC27}"/>
              </a:ext>
            </a:extLst>
          </p:cNvPr>
          <p:cNvSpPr/>
          <p:nvPr/>
        </p:nvSpPr>
        <p:spPr>
          <a:xfrm>
            <a:off x="4523465" y="1026758"/>
            <a:ext cx="1285793" cy="251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b="1" dirty="0">
                <a:solidFill>
                  <a:schemeClr val="tx1"/>
                </a:solidFill>
              </a:rPr>
              <a:t>FROZEN MODEL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128E3DD-1EFF-44E9-807D-AD472C1A4415}"/>
              </a:ext>
            </a:extLst>
          </p:cNvPr>
          <p:cNvSpPr/>
          <p:nvPr/>
        </p:nvSpPr>
        <p:spPr>
          <a:xfrm>
            <a:off x="2762345" y="163473"/>
            <a:ext cx="918115" cy="483835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3AE4B70-DE80-4EB4-83C2-F0B6AE530DC9}"/>
              </a:ext>
            </a:extLst>
          </p:cNvPr>
          <p:cNvSpPr txBox="1"/>
          <p:nvPr/>
        </p:nvSpPr>
        <p:spPr>
          <a:xfrm>
            <a:off x="2785194" y="183943"/>
            <a:ext cx="887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True label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1EC3E33-DED9-4814-A322-5F24B3F62B05}"/>
              </a:ext>
            </a:extLst>
          </p:cNvPr>
          <p:cNvSpPr txBox="1"/>
          <p:nvPr/>
        </p:nvSpPr>
        <p:spPr>
          <a:xfrm>
            <a:off x="2762345" y="390096"/>
            <a:ext cx="1429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Data sample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89E4858B-3652-41AF-BA1A-80E312B858CA}"/>
              </a:ext>
            </a:extLst>
          </p:cNvPr>
          <p:cNvCxnSpPr>
            <a:stCxn id="12" idx="1"/>
          </p:cNvCxnSpPr>
          <p:nvPr/>
        </p:nvCxnSpPr>
        <p:spPr>
          <a:xfrm flipV="1">
            <a:off x="2762345" y="405390"/>
            <a:ext cx="918115" cy="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9C1590B8-782A-4551-8169-2EA4793C2123}"/>
              </a:ext>
            </a:extLst>
          </p:cNvPr>
          <p:cNvCxnSpPr>
            <a:cxnSpLocks/>
          </p:cNvCxnSpPr>
          <p:nvPr/>
        </p:nvCxnSpPr>
        <p:spPr>
          <a:xfrm>
            <a:off x="7203440" y="1831261"/>
            <a:ext cx="1552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a gomito 53">
            <a:extLst>
              <a:ext uri="{FF2B5EF4-FFF2-40B4-BE49-F238E27FC236}">
                <a16:creationId xmlns:a16="http://schemas.microsoft.com/office/drawing/2014/main" id="{7E8DC1A2-03E8-432C-8470-3976D35F69EF}"/>
              </a:ext>
            </a:extLst>
          </p:cNvPr>
          <p:cNvCxnSpPr>
            <a:stCxn id="3" idx="1"/>
            <a:endCxn id="12" idx="1"/>
          </p:cNvCxnSpPr>
          <p:nvPr/>
        </p:nvCxnSpPr>
        <p:spPr>
          <a:xfrm rot="10800000" flipH="1">
            <a:off x="2751615" y="405392"/>
            <a:ext cx="10730" cy="2849453"/>
          </a:xfrm>
          <a:prstGeom prst="bentConnector3">
            <a:avLst>
              <a:gd name="adj1" fmla="val -156234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58">
            <a:extLst>
              <a:ext uri="{FF2B5EF4-FFF2-40B4-BE49-F238E27FC236}">
                <a16:creationId xmlns:a16="http://schemas.microsoft.com/office/drawing/2014/main" id="{3A6DBF4D-FE79-4D3E-9638-AFB1E5347031}"/>
              </a:ext>
            </a:extLst>
          </p:cNvPr>
          <p:cNvSpPr/>
          <p:nvPr/>
        </p:nvSpPr>
        <p:spPr>
          <a:xfrm>
            <a:off x="8006081" y="548640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2F41857A-4E72-47DD-9F8A-E517211DBC6B}"/>
              </a:ext>
            </a:extLst>
          </p:cNvPr>
          <p:cNvSpPr/>
          <p:nvPr/>
        </p:nvSpPr>
        <p:spPr>
          <a:xfrm>
            <a:off x="8006081" y="797862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5883C92D-D5A8-4F24-94EE-61A6F33BAF67}"/>
              </a:ext>
            </a:extLst>
          </p:cNvPr>
          <p:cNvSpPr/>
          <p:nvPr/>
        </p:nvSpPr>
        <p:spPr>
          <a:xfrm>
            <a:off x="8006081" y="1053278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E9CCCD93-F30B-48BD-92D4-250714440132}"/>
              </a:ext>
            </a:extLst>
          </p:cNvPr>
          <p:cNvSpPr/>
          <p:nvPr/>
        </p:nvSpPr>
        <p:spPr>
          <a:xfrm>
            <a:off x="8006685" y="1302029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618740C5-899F-4F3C-9A57-08941CF8C0DA}"/>
              </a:ext>
            </a:extLst>
          </p:cNvPr>
          <p:cNvSpPr/>
          <p:nvPr/>
        </p:nvSpPr>
        <p:spPr>
          <a:xfrm>
            <a:off x="8006685" y="1552534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51C286B4-753D-4056-9201-7863EC2A9AFF}"/>
              </a:ext>
            </a:extLst>
          </p:cNvPr>
          <p:cNvSpPr/>
          <p:nvPr/>
        </p:nvSpPr>
        <p:spPr>
          <a:xfrm>
            <a:off x="8006685" y="1806667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88" name="Connettore 2 87">
            <a:extLst>
              <a:ext uri="{FF2B5EF4-FFF2-40B4-BE49-F238E27FC236}">
                <a16:creationId xmlns:a16="http://schemas.microsoft.com/office/drawing/2014/main" id="{3F0A6C20-36FF-4209-B145-63F244E293D9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7819306" y="673251"/>
            <a:ext cx="186775" cy="163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F5017C03-5574-4509-92F1-4B7181C09200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7819306" y="922473"/>
            <a:ext cx="1867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305B44B6-9B89-4C3F-BF12-36C5B8ED3799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7826915" y="1177889"/>
            <a:ext cx="179166" cy="3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>
            <a:extLst>
              <a:ext uri="{FF2B5EF4-FFF2-40B4-BE49-F238E27FC236}">
                <a16:creationId xmlns:a16="http://schemas.microsoft.com/office/drawing/2014/main" id="{C0306BB3-751E-4F95-8AAC-8F5AC01173BC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7826915" y="1426640"/>
            <a:ext cx="1797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ECF821E2-C4CB-471E-96F0-467DBFE0F8AA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7807961" y="1676400"/>
            <a:ext cx="198724" cy="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66F8BC6C-9B4C-4AB2-8A01-232DA999E7E6}"/>
              </a:ext>
            </a:extLst>
          </p:cNvPr>
          <p:cNvCxnSpPr>
            <a:endCxn id="64" idx="1"/>
          </p:cNvCxnSpPr>
          <p:nvPr/>
        </p:nvCxnSpPr>
        <p:spPr>
          <a:xfrm>
            <a:off x="7807961" y="1928750"/>
            <a:ext cx="198724" cy="2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2074193B-F52A-42E1-A82C-A3DB009A1208}"/>
              </a:ext>
            </a:extLst>
          </p:cNvPr>
          <p:cNvCxnSpPr>
            <a:cxnSpLocks/>
            <a:stCxn id="12" idx="2"/>
            <a:endCxn id="9" idx="1"/>
          </p:cNvCxnSpPr>
          <p:nvPr/>
        </p:nvCxnSpPr>
        <p:spPr>
          <a:xfrm rot="16200000" flipH="1">
            <a:off x="2778806" y="1089904"/>
            <a:ext cx="1049611" cy="16441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freccina2">
            <a:extLst>
              <a:ext uri="{FF2B5EF4-FFF2-40B4-BE49-F238E27FC236}">
                <a16:creationId xmlns:a16="http://schemas.microsoft.com/office/drawing/2014/main" id="{70BDC7B9-8E97-4F70-831E-5C9566329F0D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8208891" y="1830661"/>
            <a:ext cx="1642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Google Shape;4599;p49">
            <a:extLst>
              <a:ext uri="{FF2B5EF4-FFF2-40B4-BE49-F238E27FC236}">
                <a16:creationId xmlns:a16="http://schemas.microsoft.com/office/drawing/2014/main" id="{95899470-B6B3-432A-9261-E5401FAB4AA0}"/>
              </a:ext>
            </a:extLst>
          </p:cNvPr>
          <p:cNvSpPr txBox="1">
            <a:spLocks/>
          </p:cNvSpPr>
          <p:nvPr/>
        </p:nvSpPr>
        <p:spPr>
          <a:xfrm>
            <a:off x="8328834" y="4718907"/>
            <a:ext cx="530686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10</a:t>
            </a:r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D067A2C2-D412-4F85-AB72-90EAAD0365E8}"/>
              </a:ext>
            </a:extLst>
          </p:cNvPr>
          <p:cNvSpPr/>
          <p:nvPr/>
        </p:nvSpPr>
        <p:spPr>
          <a:xfrm>
            <a:off x="8006282" y="2052718"/>
            <a:ext cx="206255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17168369-6ADB-48FC-B2CE-6379CD456521}"/>
              </a:ext>
            </a:extLst>
          </p:cNvPr>
          <p:cNvSpPr/>
          <p:nvPr/>
        </p:nvSpPr>
        <p:spPr>
          <a:xfrm>
            <a:off x="8006383" y="2298770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9721D453-C3D0-4EEB-A775-94868A43866E}"/>
              </a:ext>
            </a:extLst>
          </p:cNvPr>
          <p:cNvSpPr/>
          <p:nvPr/>
        </p:nvSpPr>
        <p:spPr>
          <a:xfrm>
            <a:off x="8006081" y="2541985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DE045D2A-D3CB-4E58-AB8F-A51D0EAFB9B5}"/>
              </a:ext>
            </a:extLst>
          </p:cNvPr>
          <p:cNvSpPr/>
          <p:nvPr/>
        </p:nvSpPr>
        <p:spPr>
          <a:xfrm>
            <a:off x="8004586" y="2792602"/>
            <a:ext cx="206456" cy="249222"/>
          </a:xfrm>
          <a:prstGeom prst="rect">
            <a:avLst/>
          </a:prstGeom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D7B7798A-DBCA-4001-A8F7-B86458B1AB6B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7808162" y="2177329"/>
            <a:ext cx="1981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3A595592-5FEC-49C8-8EE7-78B76DB0A611}"/>
              </a:ext>
            </a:extLst>
          </p:cNvPr>
          <p:cNvCxnSpPr>
            <a:endCxn id="49" idx="1"/>
          </p:cNvCxnSpPr>
          <p:nvPr/>
        </p:nvCxnSpPr>
        <p:spPr>
          <a:xfrm>
            <a:off x="7808263" y="2423381"/>
            <a:ext cx="1981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AB34A842-7579-4F56-990D-D85AE66E102D}"/>
              </a:ext>
            </a:extLst>
          </p:cNvPr>
          <p:cNvCxnSpPr>
            <a:endCxn id="50" idx="1"/>
          </p:cNvCxnSpPr>
          <p:nvPr/>
        </p:nvCxnSpPr>
        <p:spPr>
          <a:xfrm>
            <a:off x="7819306" y="2666596"/>
            <a:ext cx="1867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51B345BA-A3A7-49E1-9BB4-8E33FC63B083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806466" y="2773452"/>
            <a:ext cx="198120" cy="143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F460BBCA-1745-4CDC-A315-ECDBDEA10213}"/>
              </a:ext>
            </a:extLst>
          </p:cNvPr>
          <p:cNvSpPr/>
          <p:nvPr/>
        </p:nvSpPr>
        <p:spPr>
          <a:xfrm rot="16200000">
            <a:off x="8284383" y="1611861"/>
            <a:ext cx="1029931" cy="30777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True label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A1DB1DB-9DA3-458E-9672-5475DB5C3862}"/>
              </a:ext>
            </a:extLst>
          </p:cNvPr>
          <p:cNvCxnSpPr>
            <a:cxnSpLocks/>
            <a:endCxn id="28" idx="6"/>
          </p:cNvCxnSpPr>
          <p:nvPr/>
        </p:nvCxnSpPr>
        <p:spPr>
          <a:xfrm flipH="1">
            <a:off x="8503009" y="1830661"/>
            <a:ext cx="1424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06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112DCCA2-FBF4-4A19-8A44-84EE6E6D4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576" y="2620929"/>
            <a:ext cx="1665715" cy="1665715"/>
          </a:xfrm>
          <a:prstGeom prst="rect">
            <a:avLst/>
          </a:prstGeom>
        </p:spPr>
      </p:pic>
      <p:cxnSp>
        <p:nvCxnSpPr>
          <p:cNvPr id="25" name="Google Shape;4606;p49">
            <a:extLst>
              <a:ext uri="{FF2B5EF4-FFF2-40B4-BE49-F238E27FC236}">
                <a16:creationId xmlns:a16="http://schemas.microsoft.com/office/drawing/2014/main" id="{0A60978C-EEE6-47DC-860B-2BBE13A175BF}"/>
              </a:ext>
            </a:extLst>
          </p:cNvPr>
          <p:cNvCxnSpPr>
            <a:cxnSpLocks/>
          </p:cNvCxnSpPr>
          <p:nvPr/>
        </p:nvCxnSpPr>
        <p:spPr>
          <a:xfrm>
            <a:off x="0" y="2571750"/>
            <a:ext cx="126747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asta11">
            <a:extLst>
              <a:ext uri="{FF2B5EF4-FFF2-40B4-BE49-F238E27FC236}">
                <a16:creationId xmlns:a16="http://schemas.microsoft.com/office/drawing/2014/main" id="{A0240DAE-1420-4B51-9F52-7805F74E808D}"/>
              </a:ext>
            </a:extLst>
          </p:cNvPr>
          <p:cNvCxnSpPr>
            <a:cxnSpLocks/>
          </p:cNvCxnSpPr>
          <p:nvPr/>
        </p:nvCxnSpPr>
        <p:spPr>
          <a:xfrm>
            <a:off x="2502976" y="1824543"/>
            <a:ext cx="142584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asta22">
            <a:extLst>
              <a:ext uri="{FF2B5EF4-FFF2-40B4-BE49-F238E27FC236}">
                <a16:creationId xmlns:a16="http://schemas.microsoft.com/office/drawing/2014/main" id="{21D90608-337A-4F6E-8117-1AAE94FE23B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402237" y="3307907"/>
            <a:ext cx="1526583" cy="110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!!sfera2">
            <a:extLst>
              <a:ext uri="{FF2B5EF4-FFF2-40B4-BE49-F238E27FC236}">
                <a16:creationId xmlns:a16="http://schemas.microsoft.com/office/drawing/2014/main" id="{9609C726-6CD2-43F4-A046-21ECF37AD57F}"/>
              </a:ext>
            </a:extLst>
          </p:cNvPr>
          <p:cNvSpPr/>
          <p:nvPr/>
        </p:nvSpPr>
        <p:spPr>
          <a:xfrm>
            <a:off x="3928820" y="2944307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599;p49">
            <a:extLst>
              <a:ext uri="{FF2B5EF4-FFF2-40B4-BE49-F238E27FC236}">
                <a16:creationId xmlns:a16="http://schemas.microsoft.com/office/drawing/2014/main" id="{590D08A6-1406-4C29-8B56-16A728516FD5}"/>
              </a:ext>
            </a:extLst>
          </p:cNvPr>
          <p:cNvSpPr txBox="1">
            <a:spLocks/>
          </p:cNvSpPr>
          <p:nvPr/>
        </p:nvSpPr>
        <p:spPr>
          <a:xfrm>
            <a:off x="2921964" y="3809052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IMAGE CLASSIFICATION</a:t>
            </a:r>
          </a:p>
        </p:txBody>
      </p:sp>
      <p:sp>
        <p:nvSpPr>
          <p:cNvPr id="30" name="Google Shape;4604;p49">
            <a:extLst>
              <a:ext uri="{FF2B5EF4-FFF2-40B4-BE49-F238E27FC236}">
                <a16:creationId xmlns:a16="http://schemas.microsoft.com/office/drawing/2014/main" id="{40596516-B42E-4B05-A321-C06CB9D635D0}"/>
              </a:ext>
            </a:extLst>
          </p:cNvPr>
          <p:cNvSpPr txBox="1">
            <a:spLocks/>
          </p:cNvSpPr>
          <p:nvPr/>
        </p:nvSpPr>
        <p:spPr>
          <a:xfrm>
            <a:off x="4002470" y="3033064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31" name="!!sfera1">
            <a:extLst>
              <a:ext uri="{FF2B5EF4-FFF2-40B4-BE49-F238E27FC236}">
                <a16:creationId xmlns:a16="http://schemas.microsoft.com/office/drawing/2014/main" id="{B5998C21-6DB9-4A11-88D6-882BE19F7569}"/>
              </a:ext>
            </a:extLst>
          </p:cNvPr>
          <p:cNvSpPr/>
          <p:nvPr/>
        </p:nvSpPr>
        <p:spPr>
          <a:xfrm>
            <a:off x="3928820" y="1439105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599;p49">
            <a:extLst>
              <a:ext uri="{FF2B5EF4-FFF2-40B4-BE49-F238E27FC236}">
                <a16:creationId xmlns:a16="http://schemas.microsoft.com/office/drawing/2014/main" id="{22A979C4-D86D-4CD5-BFF8-F9967C11D8D4}"/>
              </a:ext>
            </a:extLst>
          </p:cNvPr>
          <p:cNvSpPr txBox="1">
            <a:spLocks/>
          </p:cNvSpPr>
          <p:nvPr/>
        </p:nvSpPr>
        <p:spPr>
          <a:xfrm>
            <a:off x="2921964" y="585946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GESTURE RECOGNITION</a:t>
            </a:r>
          </a:p>
        </p:txBody>
      </p:sp>
      <p:sp>
        <p:nvSpPr>
          <p:cNvPr id="33" name="Google Shape;4604;p49">
            <a:extLst>
              <a:ext uri="{FF2B5EF4-FFF2-40B4-BE49-F238E27FC236}">
                <a16:creationId xmlns:a16="http://schemas.microsoft.com/office/drawing/2014/main" id="{AF9440F3-2086-4F8C-9B3C-2AAACC11FCD5}"/>
              </a:ext>
            </a:extLst>
          </p:cNvPr>
          <p:cNvSpPr txBox="1">
            <a:spLocks/>
          </p:cNvSpPr>
          <p:nvPr/>
        </p:nvSpPr>
        <p:spPr>
          <a:xfrm>
            <a:off x="4002470" y="1527862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05</a:t>
            </a:r>
          </a:p>
        </p:txBody>
      </p:sp>
      <p:pic>
        <p:nvPicPr>
          <p:cNvPr id="34" name="Immagine 33" descr="Immagine che contiene circuito, elettronico&#10;&#10;Descrizione generata automaticamente">
            <a:extLst>
              <a:ext uri="{FF2B5EF4-FFF2-40B4-BE49-F238E27FC236}">
                <a16:creationId xmlns:a16="http://schemas.microsoft.com/office/drawing/2014/main" id="{0ACDB9B9-0ABE-44EC-8C6A-6D6ED8041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576" y="1199900"/>
            <a:ext cx="1665715" cy="1249286"/>
          </a:xfrm>
          <a:prstGeom prst="rect">
            <a:avLst/>
          </a:prstGeom>
        </p:spPr>
      </p:pic>
      <p:sp>
        <p:nvSpPr>
          <p:cNvPr id="35" name="Google Shape;4595;p49">
            <a:extLst>
              <a:ext uri="{FF2B5EF4-FFF2-40B4-BE49-F238E27FC236}">
                <a16:creationId xmlns:a16="http://schemas.microsoft.com/office/drawing/2014/main" id="{60F4CA03-37AE-4BE7-BE9D-BCF0F035F238}"/>
              </a:ext>
            </a:extLst>
          </p:cNvPr>
          <p:cNvSpPr/>
          <p:nvPr/>
        </p:nvSpPr>
        <p:spPr>
          <a:xfrm>
            <a:off x="1268107" y="2208150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!!asta1">
            <a:extLst>
              <a:ext uri="{FF2B5EF4-FFF2-40B4-BE49-F238E27FC236}">
                <a16:creationId xmlns:a16="http://schemas.microsoft.com/office/drawing/2014/main" id="{A654B06D-46E3-4557-A536-225EC4D2F9DC}"/>
              </a:ext>
            </a:extLst>
          </p:cNvPr>
          <p:cNvCxnSpPr>
            <a:cxnSpLocks/>
            <a:stCxn id="35" idx="7"/>
          </p:cNvCxnSpPr>
          <p:nvPr/>
        </p:nvCxnSpPr>
        <p:spPr>
          <a:xfrm flipV="1">
            <a:off x="1888811" y="1824543"/>
            <a:ext cx="614165" cy="49010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!!asta2">
            <a:extLst>
              <a:ext uri="{FF2B5EF4-FFF2-40B4-BE49-F238E27FC236}">
                <a16:creationId xmlns:a16="http://schemas.microsoft.com/office/drawing/2014/main" id="{80B6F75C-87CA-4E3A-86C9-B4162A1DDF01}"/>
              </a:ext>
            </a:extLst>
          </p:cNvPr>
          <p:cNvCxnSpPr>
            <a:cxnSpLocks/>
            <a:stCxn id="35" idx="5"/>
          </p:cNvCxnSpPr>
          <p:nvPr/>
        </p:nvCxnSpPr>
        <p:spPr>
          <a:xfrm>
            <a:off x="1888811" y="2828854"/>
            <a:ext cx="513426" cy="49010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4604;p49">
            <a:extLst>
              <a:ext uri="{FF2B5EF4-FFF2-40B4-BE49-F238E27FC236}">
                <a16:creationId xmlns:a16="http://schemas.microsoft.com/office/drawing/2014/main" id="{37664B30-EDA2-4366-A89C-5266ACEF38F1}"/>
              </a:ext>
            </a:extLst>
          </p:cNvPr>
          <p:cNvSpPr txBox="1">
            <a:spLocks/>
          </p:cNvSpPr>
          <p:nvPr/>
        </p:nvSpPr>
        <p:spPr>
          <a:xfrm>
            <a:off x="1328922" y="230229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9" name="Google Shape;4599;p49">
            <a:extLst>
              <a:ext uri="{FF2B5EF4-FFF2-40B4-BE49-F238E27FC236}">
                <a16:creationId xmlns:a16="http://schemas.microsoft.com/office/drawing/2014/main" id="{8BA44CFB-BF70-4B10-8B0F-9FBE7170F82F}"/>
              </a:ext>
            </a:extLst>
          </p:cNvPr>
          <p:cNvSpPr txBox="1">
            <a:spLocks/>
          </p:cNvSpPr>
          <p:nvPr/>
        </p:nvSpPr>
        <p:spPr>
          <a:xfrm>
            <a:off x="-106389" y="2944307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DEPLOYMENT </a:t>
            </a:r>
          </a:p>
          <a:p>
            <a:r>
              <a:rPr lang="it-IT" dirty="0"/>
              <a:t>ON MCU</a:t>
            </a:r>
          </a:p>
        </p:txBody>
      </p:sp>
      <p:sp>
        <p:nvSpPr>
          <p:cNvPr id="18" name="Google Shape;4599;p49">
            <a:extLst>
              <a:ext uri="{FF2B5EF4-FFF2-40B4-BE49-F238E27FC236}">
                <a16:creationId xmlns:a16="http://schemas.microsoft.com/office/drawing/2014/main" id="{D64A06AD-A111-440D-9E7E-5CABC32E5BA5}"/>
              </a:ext>
            </a:extLst>
          </p:cNvPr>
          <p:cNvSpPr txBox="1">
            <a:spLocks/>
          </p:cNvSpPr>
          <p:nvPr/>
        </p:nvSpPr>
        <p:spPr>
          <a:xfrm>
            <a:off x="8328834" y="4718907"/>
            <a:ext cx="530686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524959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13"/>
            <a:ext cx="7704000" cy="1300950"/>
          </a:xfrm>
        </p:spPr>
        <p:txBody>
          <a:bodyPr/>
          <a:lstStyle/>
          <a:p>
            <a:r>
              <a:rPr lang="it-IT" dirty="0"/>
              <a:t>RESULTS: GESTURE RECOGNITION</a:t>
            </a:r>
          </a:p>
        </p:txBody>
      </p:sp>
      <p:graphicFrame>
        <p:nvGraphicFramePr>
          <p:cNvPr id="4" name="Google Shape;4588;p48">
            <a:extLst>
              <a:ext uri="{FF2B5EF4-FFF2-40B4-BE49-F238E27FC236}">
                <a16:creationId xmlns:a16="http://schemas.microsoft.com/office/drawing/2014/main" id="{A6F5290B-7EA8-4481-9E3E-C811DF99D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7425545"/>
              </p:ext>
            </p:extLst>
          </p:nvPr>
        </p:nvGraphicFramePr>
        <p:xfrm>
          <a:off x="201386" y="1485243"/>
          <a:ext cx="4769440" cy="3474480"/>
        </p:xfrm>
        <a:graphic>
          <a:graphicData uri="http://schemas.openxmlformats.org/drawingml/2006/table">
            <a:tbl>
              <a:tblPr>
                <a:noFill/>
                <a:tableStyleId>{2B4A65B6-6CB5-4FDE-BAAC-F2FC26BDA962}</a:tableStyleId>
              </a:tblPr>
              <a:tblGrid>
                <a:gridCol w="15838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5418">
                  <a:extLst>
                    <a:ext uri="{9D8B030D-6E8A-4147-A177-3AD203B41FA5}">
                      <a16:colId xmlns:a16="http://schemas.microsoft.com/office/drawing/2014/main" val="2636844063"/>
                    </a:ext>
                  </a:extLst>
                </a:gridCol>
              </a:tblGrid>
              <a:tr h="7906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ALGORITHM</a:t>
                      </a:r>
                      <a:endParaRPr sz="1200" dirty="0">
                        <a:solidFill>
                          <a:schemeClr val="lt2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ACCURACY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[%]</a:t>
                      </a:r>
                      <a:endParaRPr sz="1200" dirty="0">
                        <a:solidFill>
                          <a:schemeClr val="lt2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INFERENCE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TIME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[ms]</a:t>
                      </a:r>
                      <a:endParaRPr sz="1200" dirty="0">
                        <a:solidFill>
                          <a:schemeClr val="lt2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PEAK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MEMORY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USE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[</a:t>
                      </a: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kB</a:t>
                      </a:r>
                      <a:r>
                        <a:rPr lang="it-IT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]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TinyOL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86.13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0.99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26.1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TinyOL</a:t>
                      </a: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 </a:t>
                      </a: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batches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86.26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1.54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29.8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176700"/>
                  </a:ext>
                </a:extLst>
              </a:tr>
              <a:tr h="32293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TinyOL V2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87.98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1.03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26.1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TinyOL</a:t>
                      </a: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 V2 </a:t>
                      </a: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batches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87.98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1.11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29.8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46069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LWF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87.61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3.45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29.9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LWF </a:t>
                      </a: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batches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86.50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3.26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29.9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730967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CWR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88.47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2.11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29.9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" name="Immagine 39">
            <a:extLst>
              <a:ext uri="{FF2B5EF4-FFF2-40B4-BE49-F238E27FC236}">
                <a16:creationId xmlns:a16="http://schemas.microsoft.com/office/drawing/2014/main" id="{BE82D7A8-C02B-4F19-885B-3C5D6A8D0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906" y="1174242"/>
            <a:ext cx="3235833" cy="215722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B1B9445-5D95-48AD-9298-A9F9F441B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140" y="3076041"/>
            <a:ext cx="2202860" cy="220286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2487138-37FC-4B06-9304-E42F07496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141" y="3076041"/>
            <a:ext cx="2202860" cy="2202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CC49676-4ED1-41BD-B606-9E4010EDB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6906" y="1174243"/>
            <a:ext cx="3235833" cy="215722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30BD40A-C416-4690-9D20-A7E624127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1139" y="3076041"/>
            <a:ext cx="2202862" cy="220286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0025AD6-7F44-42ED-8575-C9176A784E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6906" y="1174240"/>
            <a:ext cx="3235833" cy="215722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889A13B-D885-4E61-8582-1DD11825C6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6906" y="1174238"/>
            <a:ext cx="3235833" cy="215722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1F4BB98-E46E-4729-962F-79E2655319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1138" y="3076039"/>
            <a:ext cx="2202860" cy="220286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BE2AF2F-FEAE-45C8-941B-E53EAC05E6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6905" y="1180716"/>
            <a:ext cx="3235833" cy="215722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236B005C-C63A-46D7-9275-A732150C2C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1134" y="3076041"/>
            <a:ext cx="2202859" cy="2202859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AF0A99F2-C639-4033-84A7-A1B192928D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96905" y="1167762"/>
            <a:ext cx="3245547" cy="2163698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1A8B945-2C86-4008-BEE0-B361D4CDC5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21134" y="3076038"/>
            <a:ext cx="2202862" cy="2202862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42DB63C4-5902-46C2-941D-353B778B36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1420" y="3066327"/>
            <a:ext cx="2212573" cy="2212573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92CF65DE-C9AC-4FCA-BC5E-DE08F61D202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87191" y="1174235"/>
            <a:ext cx="3245547" cy="2163698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F781D93A-DF1B-4EA6-81CA-BF1031855789}"/>
              </a:ext>
            </a:extLst>
          </p:cNvPr>
          <p:cNvSpPr/>
          <p:nvPr/>
        </p:nvSpPr>
        <p:spPr>
          <a:xfrm>
            <a:off x="401548" y="2446660"/>
            <a:ext cx="1328057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C6F35B4D-5349-4146-B64C-D860FEF3B203}"/>
              </a:ext>
            </a:extLst>
          </p:cNvPr>
          <p:cNvSpPr/>
          <p:nvPr/>
        </p:nvSpPr>
        <p:spPr>
          <a:xfrm>
            <a:off x="287248" y="2825859"/>
            <a:ext cx="1328057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9D7FD415-A96C-4E9F-8211-F6514257FE70}"/>
              </a:ext>
            </a:extLst>
          </p:cNvPr>
          <p:cNvSpPr/>
          <p:nvPr/>
        </p:nvSpPr>
        <p:spPr>
          <a:xfrm>
            <a:off x="287248" y="3205058"/>
            <a:ext cx="1328057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93E56201-320A-4F29-85B0-CEF866058DD9}"/>
              </a:ext>
            </a:extLst>
          </p:cNvPr>
          <p:cNvSpPr/>
          <p:nvPr/>
        </p:nvSpPr>
        <p:spPr>
          <a:xfrm>
            <a:off x="287248" y="3533166"/>
            <a:ext cx="1389152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E28213D1-2F5E-4B37-B1D9-EA9756AA485F}"/>
              </a:ext>
            </a:extLst>
          </p:cNvPr>
          <p:cNvSpPr/>
          <p:nvPr/>
        </p:nvSpPr>
        <p:spPr>
          <a:xfrm>
            <a:off x="287247" y="3922434"/>
            <a:ext cx="1328057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619DE37B-9FCD-4FB6-B6E3-6B757C9CC954}"/>
              </a:ext>
            </a:extLst>
          </p:cNvPr>
          <p:cNvSpPr/>
          <p:nvPr/>
        </p:nvSpPr>
        <p:spPr>
          <a:xfrm>
            <a:off x="317795" y="4294189"/>
            <a:ext cx="1328057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4B10B663-1002-4393-A762-031583DF1BE7}"/>
              </a:ext>
            </a:extLst>
          </p:cNvPr>
          <p:cNvSpPr/>
          <p:nvPr/>
        </p:nvSpPr>
        <p:spPr>
          <a:xfrm>
            <a:off x="317794" y="4648684"/>
            <a:ext cx="1328057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1C5C65CD-B790-44E3-B1A8-596D39340EDE}"/>
              </a:ext>
            </a:extLst>
          </p:cNvPr>
          <p:cNvSpPr/>
          <p:nvPr/>
        </p:nvSpPr>
        <p:spPr>
          <a:xfrm>
            <a:off x="1876562" y="2446660"/>
            <a:ext cx="964609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6F20682E-148F-485A-8A16-CBC3367CC071}"/>
              </a:ext>
            </a:extLst>
          </p:cNvPr>
          <p:cNvSpPr/>
          <p:nvPr/>
        </p:nvSpPr>
        <p:spPr>
          <a:xfrm>
            <a:off x="1891290" y="2816148"/>
            <a:ext cx="964609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6998B0F3-92F8-44AA-9F86-FC763829A68F}"/>
              </a:ext>
            </a:extLst>
          </p:cNvPr>
          <p:cNvSpPr/>
          <p:nvPr/>
        </p:nvSpPr>
        <p:spPr>
          <a:xfrm>
            <a:off x="1857229" y="3202240"/>
            <a:ext cx="964609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1D81A9DB-42A1-4AF4-9734-451E1F569650}"/>
              </a:ext>
            </a:extLst>
          </p:cNvPr>
          <p:cNvSpPr/>
          <p:nvPr/>
        </p:nvSpPr>
        <p:spPr>
          <a:xfrm>
            <a:off x="1908609" y="3533166"/>
            <a:ext cx="964609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200E1CD5-42F9-4D41-AE79-67C99DF01577}"/>
              </a:ext>
            </a:extLst>
          </p:cNvPr>
          <p:cNvSpPr/>
          <p:nvPr/>
        </p:nvSpPr>
        <p:spPr>
          <a:xfrm>
            <a:off x="1885192" y="3902654"/>
            <a:ext cx="964609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812E3D01-DAEA-46D5-974A-5FE1DECDC089}"/>
              </a:ext>
            </a:extLst>
          </p:cNvPr>
          <p:cNvSpPr/>
          <p:nvPr/>
        </p:nvSpPr>
        <p:spPr>
          <a:xfrm>
            <a:off x="1857228" y="4272142"/>
            <a:ext cx="964609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73B90B08-EC6D-41FC-886D-AD7D93660957}"/>
              </a:ext>
            </a:extLst>
          </p:cNvPr>
          <p:cNvSpPr/>
          <p:nvPr/>
        </p:nvSpPr>
        <p:spPr>
          <a:xfrm>
            <a:off x="1867992" y="4644109"/>
            <a:ext cx="964609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2E3C3425-49EC-418F-92DE-8C072E4F6F18}"/>
              </a:ext>
            </a:extLst>
          </p:cNvPr>
          <p:cNvSpPr/>
          <p:nvPr/>
        </p:nvSpPr>
        <p:spPr>
          <a:xfrm>
            <a:off x="3192046" y="2446660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F5C28B96-7CAC-45F4-9453-7437E9686521}"/>
              </a:ext>
            </a:extLst>
          </p:cNvPr>
          <p:cNvSpPr/>
          <p:nvPr/>
        </p:nvSpPr>
        <p:spPr>
          <a:xfrm>
            <a:off x="3195698" y="2816147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B1CD206-C345-45C8-9420-C250F28B12EF}"/>
              </a:ext>
            </a:extLst>
          </p:cNvPr>
          <p:cNvSpPr/>
          <p:nvPr/>
        </p:nvSpPr>
        <p:spPr>
          <a:xfrm>
            <a:off x="3159054" y="3212843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753EF672-9C48-42D4-ACFD-8D59690445AF}"/>
              </a:ext>
            </a:extLst>
          </p:cNvPr>
          <p:cNvSpPr/>
          <p:nvPr/>
        </p:nvSpPr>
        <p:spPr>
          <a:xfrm>
            <a:off x="3159054" y="3564497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4E196894-8E8F-4DDC-B139-0C2078C535B5}"/>
              </a:ext>
            </a:extLst>
          </p:cNvPr>
          <p:cNvSpPr/>
          <p:nvPr/>
        </p:nvSpPr>
        <p:spPr>
          <a:xfrm>
            <a:off x="3201759" y="3901445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9D5F147D-C418-439A-8A6B-6CA15DFA7446}"/>
              </a:ext>
            </a:extLst>
          </p:cNvPr>
          <p:cNvSpPr/>
          <p:nvPr/>
        </p:nvSpPr>
        <p:spPr>
          <a:xfrm>
            <a:off x="3175382" y="4262110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5FDE4322-0268-4CC5-9E25-10E85470A443}"/>
              </a:ext>
            </a:extLst>
          </p:cNvPr>
          <p:cNvSpPr/>
          <p:nvPr/>
        </p:nvSpPr>
        <p:spPr>
          <a:xfrm>
            <a:off x="3194716" y="4630151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DDE6D5CB-67BA-40FB-993A-E9C5F19B2D20}"/>
              </a:ext>
            </a:extLst>
          </p:cNvPr>
          <p:cNvSpPr/>
          <p:nvPr/>
        </p:nvSpPr>
        <p:spPr>
          <a:xfrm>
            <a:off x="4181088" y="2447098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20207E7C-714F-4B13-BC38-238F686A8917}"/>
              </a:ext>
            </a:extLst>
          </p:cNvPr>
          <p:cNvSpPr/>
          <p:nvPr/>
        </p:nvSpPr>
        <p:spPr>
          <a:xfrm>
            <a:off x="4189348" y="2828366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590464D4-01CF-468D-BEBC-F0F5BEAD86DA}"/>
              </a:ext>
            </a:extLst>
          </p:cNvPr>
          <p:cNvSpPr/>
          <p:nvPr/>
        </p:nvSpPr>
        <p:spPr>
          <a:xfrm>
            <a:off x="4226508" y="3199422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F70676EF-2376-4E65-9279-2520E216A6AD}"/>
              </a:ext>
            </a:extLst>
          </p:cNvPr>
          <p:cNvSpPr/>
          <p:nvPr/>
        </p:nvSpPr>
        <p:spPr>
          <a:xfrm>
            <a:off x="4226508" y="3533166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8C896684-DA11-40F6-8E53-9C8062517C98}"/>
              </a:ext>
            </a:extLst>
          </p:cNvPr>
          <p:cNvSpPr/>
          <p:nvPr/>
        </p:nvSpPr>
        <p:spPr>
          <a:xfrm>
            <a:off x="4180276" y="3909513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B19800ED-7DB3-4A50-9EA8-055B6C7D8BBE}"/>
              </a:ext>
            </a:extLst>
          </p:cNvPr>
          <p:cNvSpPr/>
          <p:nvPr/>
        </p:nvSpPr>
        <p:spPr>
          <a:xfrm>
            <a:off x="4275606" y="4302262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5B3A71D5-391D-4A86-A380-D6A402E91629}"/>
              </a:ext>
            </a:extLst>
          </p:cNvPr>
          <p:cNvSpPr/>
          <p:nvPr/>
        </p:nvSpPr>
        <p:spPr>
          <a:xfrm>
            <a:off x="4208255" y="4626237"/>
            <a:ext cx="538843" cy="25017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Google Shape;4599;p49">
            <a:extLst>
              <a:ext uri="{FF2B5EF4-FFF2-40B4-BE49-F238E27FC236}">
                <a16:creationId xmlns:a16="http://schemas.microsoft.com/office/drawing/2014/main" id="{E2726A5F-2BAF-4C51-AD39-0524A99FD60F}"/>
              </a:ext>
            </a:extLst>
          </p:cNvPr>
          <p:cNvSpPr txBox="1">
            <a:spLocks/>
          </p:cNvSpPr>
          <p:nvPr/>
        </p:nvSpPr>
        <p:spPr>
          <a:xfrm>
            <a:off x="8328834" y="4718907"/>
            <a:ext cx="530686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12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5BC86AE-FDF3-476F-9C12-2E596E57F47F}"/>
              </a:ext>
            </a:extLst>
          </p:cNvPr>
          <p:cNvCxnSpPr/>
          <p:nvPr/>
        </p:nvCxnSpPr>
        <p:spPr>
          <a:xfrm flipH="1">
            <a:off x="5026325" y="4802038"/>
            <a:ext cx="914400" cy="0"/>
          </a:xfrm>
          <a:prstGeom prst="straightConnector1">
            <a:avLst/>
          </a:prstGeom>
          <a:ln w="57150">
            <a:solidFill>
              <a:srgbClr val="1CB4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07FDD009-6F92-45A4-959E-C7067D90E68D}"/>
              </a:ext>
            </a:extLst>
          </p:cNvPr>
          <p:cNvCxnSpPr/>
          <p:nvPr/>
        </p:nvCxnSpPr>
        <p:spPr>
          <a:xfrm flipH="1">
            <a:off x="5026325" y="2613804"/>
            <a:ext cx="91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itolo 15">
            <a:extLst>
              <a:ext uri="{FF2B5EF4-FFF2-40B4-BE49-F238E27FC236}">
                <a16:creationId xmlns:a16="http://schemas.microsoft.com/office/drawing/2014/main" id="{84C2F7FA-634C-421E-8342-869D098ED4EF}"/>
              </a:ext>
            </a:extLst>
          </p:cNvPr>
          <p:cNvSpPr txBox="1">
            <a:spLocks/>
          </p:cNvSpPr>
          <p:nvPr/>
        </p:nvSpPr>
        <p:spPr>
          <a:xfrm>
            <a:off x="6063184" y="4613845"/>
            <a:ext cx="1719046" cy="376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sz="1400" dirty="0">
                <a:solidFill>
                  <a:srgbClr val="1CB45A"/>
                </a:solidFill>
              </a:rPr>
              <a:t>BEST METHOD</a:t>
            </a:r>
          </a:p>
        </p:txBody>
      </p:sp>
      <p:sp>
        <p:nvSpPr>
          <p:cNvPr id="69" name="Titolo 15">
            <a:extLst>
              <a:ext uri="{FF2B5EF4-FFF2-40B4-BE49-F238E27FC236}">
                <a16:creationId xmlns:a16="http://schemas.microsoft.com/office/drawing/2014/main" id="{2E813C74-F440-46D2-BE28-9AE233501E5F}"/>
              </a:ext>
            </a:extLst>
          </p:cNvPr>
          <p:cNvSpPr txBox="1">
            <a:spLocks/>
          </p:cNvSpPr>
          <p:nvPr/>
        </p:nvSpPr>
        <p:spPr>
          <a:xfrm>
            <a:off x="5991545" y="2425611"/>
            <a:ext cx="1719046" cy="376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sz="1400" dirty="0">
                <a:solidFill>
                  <a:srgbClr val="FF0000"/>
                </a:solidFill>
              </a:rPr>
              <a:t>WORST METHOD</a:t>
            </a:r>
          </a:p>
        </p:txBody>
      </p:sp>
    </p:spTree>
    <p:extLst>
      <p:ext uri="{BB962C8B-B14F-4D97-AF65-F5344CB8AC3E}">
        <p14:creationId xmlns:p14="http://schemas.microsoft.com/office/powerpoint/2010/main" val="3533208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13"/>
            <a:ext cx="7704000" cy="1300950"/>
          </a:xfrm>
        </p:spPr>
        <p:txBody>
          <a:bodyPr/>
          <a:lstStyle/>
          <a:p>
            <a:r>
              <a:rPr lang="it-IT" dirty="0"/>
              <a:t>RESULTS: IMAGE CLASSIFICATION</a:t>
            </a:r>
          </a:p>
        </p:txBody>
      </p:sp>
      <p:graphicFrame>
        <p:nvGraphicFramePr>
          <p:cNvPr id="4" name="Google Shape;4588;p48">
            <a:extLst>
              <a:ext uri="{FF2B5EF4-FFF2-40B4-BE49-F238E27FC236}">
                <a16:creationId xmlns:a16="http://schemas.microsoft.com/office/drawing/2014/main" id="{A6F5290B-7EA8-4481-9E3E-C811DF99D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1312408"/>
              </p:ext>
            </p:extLst>
          </p:nvPr>
        </p:nvGraphicFramePr>
        <p:xfrm>
          <a:off x="203282" y="1488311"/>
          <a:ext cx="3774022" cy="3350797"/>
        </p:xfrm>
        <a:graphic>
          <a:graphicData uri="http://schemas.openxmlformats.org/drawingml/2006/table">
            <a:tbl>
              <a:tblPr>
                <a:noFill/>
                <a:tableStyleId>{2B4A65B6-6CB5-4FDE-BAAC-F2FC26BDA962}</a:tableStyleId>
              </a:tblPr>
              <a:tblGrid>
                <a:gridCol w="15838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06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ALGORITHM</a:t>
                      </a:r>
                      <a:endParaRPr sz="1200" dirty="0">
                        <a:solidFill>
                          <a:schemeClr val="lt2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ACCURACY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[%]</a:t>
                      </a:r>
                      <a:endParaRPr sz="1200" dirty="0">
                        <a:solidFill>
                          <a:schemeClr val="lt2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INFERENCE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TIME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[ms]</a:t>
                      </a:r>
                      <a:endParaRPr sz="1200" dirty="0">
                        <a:solidFill>
                          <a:schemeClr val="lt2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TinyOL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94.39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3.02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TinyOL</a:t>
                      </a: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 </a:t>
                      </a: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batches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95.40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3.35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176700"/>
                  </a:ext>
                </a:extLst>
              </a:tr>
              <a:tr h="32293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TinyOL V2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94.39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2.13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TinyOL</a:t>
                      </a: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 V2 </a:t>
                      </a: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batches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93.09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4.24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46069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LWF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95.20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4.86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LWF </a:t>
                      </a:r>
                      <a:r>
                        <a:rPr lang="it-IT" sz="1200" dirty="0" err="1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batches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94.99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5.20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730967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CWR</a:t>
                      </a:r>
                      <a:endParaRPr sz="120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95.70</a:t>
                      </a:r>
                      <a:endParaRPr sz="1200" b="0" dirty="0">
                        <a:solidFill>
                          <a:schemeClr val="lt2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3.32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" name="Immagine 12">
            <a:extLst>
              <a:ext uri="{FF2B5EF4-FFF2-40B4-BE49-F238E27FC236}">
                <a16:creationId xmlns:a16="http://schemas.microsoft.com/office/drawing/2014/main" id="{FA486B09-18F7-437B-BC80-8A8B7A518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740" y="2801889"/>
            <a:ext cx="2402961" cy="240296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02D689F7-A16D-4529-B351-767C4FDE9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935" y="1020302"/>
            <a:ext cx="3361065" cy="206834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84E6E9D0-8987-41C8-BCC5-2E3FC31BF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935" y="1020302"/>
            <a:ext cx="3361067" cy="206834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26E2A46-A38B-40DA-8E8F-18FADD069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4738" y="2801888"/>
            <a:ext cx="2402961" cy="2402961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1B06A182-F83E-42D9-94AF-B6769BEC6C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2934" y="1020301"/>
            <a:ext cx="3361068" cy="2068349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688245D-1201-4933-950B-D1E1256715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4735" y="2801109"/>
            <a:ext cx="2402963" cy="2402963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D627522F-A586-4566-81E9-C934F5BA75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2933" y="1019522"/>
            <a:ext cx="3361067" cy="2068349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2038C856-C3C9-4BC0-BC7A-8982E118F9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1732" y="2808106"/>
            <a:ext cx="2395966" cy="2395966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606CDEBE-4DFC-4370-83FE-C3BCA152E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2933" y="1018741"/>
            <a:ext cx="3361067" cy="2068349"/>
          </a:xfrm>
          <a:prstGeom prst="rect">
            <a:avLst/>
          </a:prstGeom>
        </p:spPr>
      </p:pic>
      <p:pic>
        <p:nvPicPr>
          <p:cNvPr id="69" name="Immagine 68">
            <a:extLst>
              <a:ext uri="{FF2B5EF4-FFF2-40B4-BE49-F238E27FC236}">
                <a16:creationId xmlns:a16="http://schemas.microsoft.com/office/drawing/2014/main" id="{86B1818C-EC75-4B66-94C1-907996572B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93955" y="2800331"/>
            <a:ext cx="2410735" cy="2410735"/>
          </a:xfrm>
          <a:prstGeom prst="rect">
            <a:avLst/>
          </a:prstGeom>
        </p:spPr>
      </p:pic>
      <p:pic>
        <p:nvPicPr>
          <p:cNvPr id="71" name="Immagine 70">
            <a:extLst>
              <a:ext uri="{FF2B5EF4-FFF2-40B4-BE49-F238E27FC236}">
                <a16:creationId xmlns:a16="http://schemas.microsoft.com/office/drawing/2014/main" id="{AD2B33EA-4B28-42C9-9CA1-FE70DFB7AE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62932" y="1011747"/>
            <a:ext cx="3361068" cy="2068350"/>
          </a:xfrm>
          <a:prstGeom prst="rect">
            <a:avLst/>
          </a:prstGeom>
        </p:spPr>
      </p:pic>
      <p:pic>
        <p:nvPicPr>
          <p:cNvPr id="73" name="Immagine 72">
            <a:extLst>
              <a:ext uri="{FF2B5EF4-FFF2-40B4-BE49-F238E27FC236}">
                <a16:creationId xmlns:a16="http://schemas.microsoft.com/office/drawing/2014/main" id="{AFBA7546-0304-49D2-81A0-D5E4ADB6AB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86963" y="2793337"/>
            <a:ext cx="2410735" cy="2410735"/>
          </a:xfrm>
          <a:prstGeom prst="rect">
            <a:avLst/>
          </a:prstGeom>
        </p:spPr>
      </p:pic>
      <p:pic>
        <p:nvPicPr>
          <p:cNvPr id="75" name="Immagine 74">
            <a:extLst>
              <a:ext uri="{FF2B5EF4-FFF2-40B4-BE49-F238E27FC236}">
                <a16:creationId xmlns:a16="http://schemas.microsoft.com/office/drawing/2014/main" id="{C67B577A-957B-4426-9D2F-0E9E04886B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62931" y="1027511"/>
            <a:ext cx="3361069" cy="2068350"/>
          </a:xfrm>
          <a:prstGeom prst="rect">
            <a:avLst/>
          </a:prstGeom>
        </p:spPr>
      </p:pic>
      <p:pic>
        <p:nvPicPr>
          <p:cNvPr id="77" name="Immagine 76">
            <a:extLst>
              <a:ext uri="{FF2B5EF4-FFF2-40B4-BE49-F238E27FC236}">
                <a16:creationId xmlns:a16="http://schemas.microsoft.com/office/drawing/2014/main" id="{B19FE317-CE5E-413F-9E65-BF31D02C6DC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93953" y="2786343"/>
            <a:ext cx="2403745" cy="2403745"/>
          </a:xfrm>
          <a:prstGeom prst="rect">
            <a:avLst/>
          </a:prstGeom>
        </p:spPr>
      </p:pic>
      <p:sp>
        <p:nvSpPr>
          <p:cNvPr id="78" name="Rettangolo 77">
            <a:extLst>
              <a:ext uri="{FF2B5EF4-FFF2-40B4-BE49-F238E27FC236}">
                <a16:creationId xmlns:a16="http://schemas.microsoft.com/office/drawing/2014/main" id="{E8C93AF6-E3EB-4F2A-8A79-CE83F0869DF6}"/>
              </a:ext>
            </a:extLst>
          </p:cNvPr>
          <p:cNvSpPr/>
          <p:nvPr/>
        </p:nvSpPr>
        <p:spPr>
          <a:xfrm>
            <a:off x="615043" y="2396801"/>
            <a:ext cx="789214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D4ED50F2-2BA9-4B80-9C06-81BC37DCB77F}"/>
              </a:ext>
            </a:extLst>
          </p:cNvPr>
          <p:cNvSpPr/>
          <p:nvPr/>
        </p:nvSpPr>
        <p:spPr>
          <a:xfrm>
            <a:off x="397329" y="2749930"/>
            <a:ext cx="1148442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A92A7AB6-A74B-4F5C-85C9-018E6E62FAFF}"/>
              </a:ext>
            </a:extLst>
          </p:cNvPr>
          <p:cNvSpPr/>
          <p:nvPr/>
        </p:nvSpPr>
        <p:spPr>
          <a:xfrm>
            <a:off x="435429" y="3103059"/>
            <a:ext cx="1148442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51CE54A1-DAAA-4994-AEAE-AEDB6C2F274C}"/>
              </a:ext>
            </a:extLst>
          </p:cNvPr>
          <p:cNvSpPr/>
          <p:nvPr/>
        </p:nvSpPr>
        <p:spPr>
          <a:xfrm>
            <a:off x="315685" y="3483308"/>
            <a:ext cx="135527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2B6C7A22-FA6C-4070-815C-F9CE8B6B9919}"/>
              </a:ext>
            </a:extLst>
          </p:cNvPr>
          <p:cNvSpPr/>
          <p:nvPr/>
        </p:nvSpPr>
        <p:spPr>
          <a:xfrm>
            <a:off x="365089" y="3813266"/>
            <a:ext cx="1148442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A9C5A041-4D2E-4CA1-AC9A-B831C62CD9D7}"/>
              </a:ext>
            </a:extLst>
          </p:cNvPr>
          <p:cNvSpPr/>
          <p:nvPr/>
        </p:nvSpPr>
        <p:spPr>
          <a:xfrm>
            <a:off x="435429" y="4189566"/>
            <a:ext cx="1148442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70C48255-3BF1-443B-A50F-40B0A58A9674}"/>
              </a:ext>
            </a:extLst>
          </p:cNvPr>
          <p:cNvSpPr/>
          <p:nvPr/>
        </p:nvSpPr>
        <p:spPr>
          <a:xfrm>
            <a:off x="372078" y="4543178"/>
            <a:ext cx="1148442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FA73F091-7700-4D75-8229-320C84826C41}"/>
              </a:ext>
            </a:extLst>
          </p:cNvPr>
          <p:cNvSpPr/>
          <p:nvPr/>
        </p:nvSpPr>
        <p:spPr>
          <a:xfrm>
            <a:off x="1978491" y="2371531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BFC35AD3-C558-41FD-8B0B-C756EF1ACBB9}"/>
              </a:ext>
            </a:extLst>
          </p:cNvPr>
          <p:cNvSpPr/>
          <p:nvPr/>
        </p:nvSpPr>
        <p:spPr>
          <a:xfrm flipV="1">
            <a:off x="2049248" y="2749930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41C61E79-7404-4560-8AB5-C4770D968AB0}"/>
              </a:ext>
            </a:extLst>
          </p:cNvPr>
          <p:cNvSpPr/>
          <p:nvPr/>
        </p:nvSpPr>
        <p:spPr>
          <a:xfrm>
            <a:off x="1978491" y="3114723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Rettangolo 88">
            <a:extLst>
              <a:ext uri="{FF2B5EF4-FFF2-40B4-BE49-F238E27FC236}">
                <a16:creationId xmlns:a16="http://schemas.microsoft.com/office/drawing/2014/main" id="{6E1F59AE-3B81-4C4C-AC42-0B792936B027}"/>
              </a:ext>
            </a:extLst>
          </p:cNvPr>
          <p:cNvSpPr/>
          <p:nvPr/>
        </p:nvSpPr>
        <p:spPr>
          <a:xfrm>
            <a:off x="1978491" y="3441860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5D81EADE-57FA-493B-BB33-28416FCA0B1F}"/>
              </a:ext>
            </a:extLst>
          </p:cNvPr>
          <p:cNvSpPr/>
          <p:nvPr/>
        </p:nvSpPr>
        <p:spPr>
          <a:xfrm>
            <a:off x="1978491" y="3815199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9EA3D90B-796D-463F-84BC-32210808E907}"/>
              </a:ext>
            </a:extLst>
          </p:cNvPr>
          <p:cNvSpPr/>
          <p:nvPr/>
        </p:nvSpPr>
        <p:spPr>
          <a:xfrm>
            <a:off x="1978491" y="4189566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B2781C64-77B2-45DB-B268-887FFB66984E}"/>
              </a:ext>
            </a:extLst>
          </p:cNvPr>
          <p:cNvSpPr/>
          <p:nvPr/>
        </p:nvSpPr>
        <p:spPr>
          <a:xfrm>
            <a:off x="2012209" y="4543178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12D835E3-C292-463E-850A-ADA77A3C3712}"/>
              </a:ext>
            </a:extLst>
          </p:cNvPr>
          <p:cNvSpPr/>
          <p:nvPr/>
        </p:nvSpPr>
        <p:spPr>
          <a:xfrm>
            <a:off x="3066014" y="2371530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AA73C51D-87E9-47FA-AA70-5628FC112957}"/>
              </a:ext>
            </a:extLst>
          </p:cNvPr>
          <p:cNvSpPr/>
          <p:nvPr/>
        </p:nvSpPr>
        <p:spPr>
          <a:xfrm>
            <a:off x="3024555" y="2725664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4BE744CB-12B0-4546-A133-54456CE19811}"/>
              </a:ext>
            </a:extLst>
          </p:cNvPr>
          <p:cNvSpPr/>
          <p:nvPr/>
        </p:nvSpPr>
        <p:spPr>
          <a:xfrm>
            <a:off x="3066014" y="3090207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F44F4CBD-2A35-46E1-B6E2-6C16CC141DBE}"/>
              </a:ext>
            </a:extLst>
          </p:cNvPr>
          <p:cNvSpPr/>
          <p:nvPr/>
        </p:nvSpPr>
        <p:spPr>
          <a:xfrm>
            <a:off x="3002609" y="3463310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B92677A8-6A95-44FB-8233-4C1E5FE01704}"/>
              </a:ext>
            </a:extLst>
          </p:cNvPr>
          <p:cNvSpPr/>
          <p:nvPr/>
        </p:nvSpPr>
        <p:spPr>
          <a:xfrm>
            <a:off x="3058189" y="3808884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20B6C4CC-56BE-4F00-B6AC-AA818A37D718}"/>
              </a:ext>
            </a:extLst>
          </p:cNvPr>
          <p:cNvSpPr/>
          <p:nvPr/>
        </p:nvSpPr>
        <p:spPr>
          <a:xfrm>
            <a:off x="3066014" y="4177635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1F616D0F-E40D-487B-9B89-F53A76940591}"/>
              </a:ext>
            </a:extLst>
          </p:cNvPr>
          <p:cNvSpPr/>
          <p:nvPr/>
        </p:nvSpPr>
        <p:spPr>
          <a:xfrm>
            <a:off x="3086464" y="4543178"/>
            <a:ext cx="711341" cy="1749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Google Shape;4599;p49">
            <a:extLst>
              <a:ext uri="{FF2B5EF4-FFF2-40B4-BE49-F238E27FC236}">
                <a16:creationId xmlns:a16="http://schemas.microsoft.com/office/drawing/2014/main" id="{E2F0696B-B8B6-4A5A-921E-CC9004A60A15}"/>
              </a:ext>
            </a:extLst>
          </p:cNvPr>
          <p:cNvSpPr txBox="1">
            <a:spLocks/>
          </p:cNvSpPr>
          <p:nvPr/>
        </p:nvSpPr>
        <p:spPr>
          <a:xfrm>
            <a:off x="8328834" y="4718907"/>
            <a:ext cx="530686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13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D9F64B17-AC7D-490D-96EE-6D3903A1F9CF}"/>
              </a:ext>
            </a:extLst>
          </p:cNvPr>
          <p:cNvCxnSpPr/>
          <p:nvPr/>
        </p:nvCxnSpPr>
        <p:spPr>
          <a:xfrm flipH="1">
            <a:off x="4038709" y="4673704"/>
            <a:ext cx="914400" cy="0"/>
          </a:xfrm>
          <a:prstGeom prst="straightConnector1">
            <a:avLst/>
          </a:prstGeom>
          <a:ln w="57150">
            <a:solidFill>
              <a:srgbClr val="1CB4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C13650F5-B3BE-4C51-A174-1EDBB6DF5C5E}"/>
              </a:ext>
            </a:extLst>
          </p:cNvPr>
          <p:cNvCxnSpPr/>
          <p:nvPr/>
        </p:nvCxnSpPr>
        <p:spPr>
          <a:xfrm flipH="1">
            <a:off x="4030383" y="3586729"/>
            <a:ext cx="91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olo 15">
            <a:extLst>
              <a:ext uri="{FF2B5EF4-FFF2-40B4-BE49-F238E27FC236}">
                <a16:creationId xmlns:a16="http://schemas.microsoft.com/office/drawing/2014/main" id="{550922F1-6E10-47C5-8A13-0510939C0316}"/>
              </a:ext>
            </a:extLst>
          </p:cNvPr>
          <p:cNvSpPr txBox="1">
            <a:spLocks/>
          </p:cNvSpPr>
          <p:nvPr/>
        </p:nvSpPr>
        <p:spPr>
          <a:xfrm>
            <a:off x="5075568" y="4485511"/>
            <a:ext cx="1719046" cy="376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sz="1400" dirty="0">
                <a:solidFill>
                  <a:srgbClr val="1CB45A"/>
                </a:solidFill>
              </a:rPr>
              <a:t>BEST METHOD</a:t>
            </a:r>
          </a:p>
        </p:txBody>
      </p:sp>
      <p:sp>
        <p:nvSpPr>
          <p:cNvPr id="48" name="Titolo 15">
            <a:extLst>
              <a:ext uri="{FF2B5EF4-FFF2-40B4-BE49-F238E27FC236}">
                <a16:creationId xmlns:a16="http://schemas.microsoft.com/office/drawing/2014/main" id="{84E57CAB-6E01-4666-9D86-FC28B1F60B71}"/>
              </a:ext>
            </a:extLst>
          </p:cNvPr>
          <p:cNvSpPr txBox="1">
            <a:spLocks/>
          </p:cNvSpPr>
          <p:nvPr/>
        </p:nvSpPr>
        <p:spPr>
          <a:xfrm>
            <a:off x="4995603" y="3398536"/>
            <a:ext cx="1719046" cy="376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sz="1400" dirty="0">
                <a:solidFill>
                  <a:srgbClr val="FF0000"/>
                </a:solidFill>
              </a:rPr>
              <a:t>WORST METHOD</a:t>
            </a:r>
          </a:p>
        </p:txBody>
      </p:sp>
    </p:spTree>
    <p:extLst>
      <p:ext uri="{BB962C8B-B14F-4D97-AF65-F5344CB8AC3E}">
        <p14:creationId xmlns:p14="http://schemas.microsoft.com/office/powerpoint/2010/main" val="8821214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47" grpId="0"/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RESULT DISCUSSION</a:t>
            </a:r>
          </a:p>
        </p:txBody>
      </p:sp>
      <p:sp>
        <p:nvSpPr>
          <p:cNvPr id="4" name="Google Shape;4352;p35">
            <a:extLst>
              <a:ext uri="{FF2B5EF4-FFF2-40B4-BE49-F238E27FC236}">
                <a16:creationId xmlns:a16="http://schemas.microsoft.com/office/drawing/2014/main" id="{3C8BA62F-D16B-44E8-BB75-90A28BA9F069}"/>
              </a:ext>
            </a:extLst>
          </p:cNvPr>
          <p:cNvSpPr txBox="1">
            <a:spLocks/>
          </p:cNvSpPr>
          <p:nvPr/>
        </p:nvSpPr>
        <p:spPr>
          <a:xfrm>
            <a:off x="1962963" y="1422448"/>
            <a:ext cx="5542223" cy="33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 err="1"/>
              <a:t>Continual</a:t>
            </a:r>
            <a:r>
              <a:rPr lang="it-IT" dirty="0"/>
              <a:t> learning has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b="1" dirty="0" err="1">
                <a:solidFill>
                  <a:schemeClr val="tx2"/>
                </a:solidFill>
              </a:rPr>
              <a:t>succesfully</a:t>
            </a:r>
            <a:r>
              <a:rPr lang="it-IT" b="1" dirty="0">
                <a:solidFill>
                  <a:schemeClr val="tx2"/>
                </a:solidFill>
              </a:rPr>
              <a:t> implemented </a:t>
            </a:r>
            <a:r>
              <a:rPr lang="it-IT" dirty="0"/>
              <a:t>on MCU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50D2D2FB-C84F-4682-8FBB-67A0FB4636EF}"/>
              </a:ext>
            </a:extLst>
          </p:cNvPr>
          <p:cNvSpPr/>
          <p:nvPr/>
        </p:nvSpPr>
        <p:spPr>
          <a:xfrm>
            <a:off x="1730707" y="1547916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Google Shape;4352;p35">
            <a:extLst>
              <a:ext uri="{FF2B5EF4-FFF2-40B4-BE49-F238E27FC236}">
                <a16:creationId xmlns:a16="http://schemas.microsoft.com/office/drawing/2014/main" id="{866ED287-C47A-44B8-9AA6-493D2B9BCCFB}"/>
              </a:ext>
            </a:extLst>
          </p:cNvPr>
          <p:cNvSpPr txBox="1">
            <a:spLocks/>
          </p:cNvSpPr>
          <p:nvPr/>
        </p:nvSpPr>
        <p:spPr>
          <a:xfrm>
            <a:off x="1962964" y="2102674"/>
            <a:ext cx="4941484" cy="37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b="1" dirty="0" err="1">
                <a:solidFill>
                  <a:schemeClr val="tx2"/>
                </a:solidFill>
              </a:rPr>
              <a:t>accuracy</a:t>
            </a:r>
            <a:r>
              <a:rPr lang="it-IT" dirty="0"/>
              <a:t> of the models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satisfiyng</a:t>
            </a:r>
            <a:endParaRPr lang="it-IT" dirty="0"/>
          </a:p>
        </p:txBody>
      </p:sp>
      <p:sp>
        <p:nvSpPr>
          <p:cNvPr id="7" name="Google Shape;4352;p35">
            <a:extLst>
              <a:ext uri="{FF2B5EF4-FFF2-40B4-BE49-F238E27FC236}">
                <a16:creationId xmlns:a16="http://schemas.microsoft.com/office/drawing/2014/main" id="{F448272D-3FF4-417D-9E85-EC6CCBA30D26}"/>
              </a:ext>
            </a:extLst>
          </p:cNvPr>
          <p:cNvSpPr txBox="1">
            <a:spLocks/>
          </p:cNvSpPr>
          <p:nvPr/>
        </p:nvSpPr>
        <p:spPr>
          <a:xfrm>
            <a:off x="1962964" y="2819214"/>
            <a:ext cx="4654405" cy="369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/>
              <a:t>All </a:t>
            </a:r>
            <a:r>
              <a:rPr lang="it-IT" dirty="0" err="1"/>
              <a:t>algorithms</a:t>
            </a:r>
            <a:r>
              <a:rPr lang="it-IT" dirty="0"/>
              <a:t> are good for </a:t>
            </a:r>
            <a:r>
              <a:rPr lang="it-IT" dirty="0" err="1"/>
              <a:t>continual</a:t>
            </a:r>
            <a:r>
              <a:rPr lang="it-IT" dirty="0"/>
              <a:t> learning</a:t>
            </a:r>
          </a:p>
        </p:txBody>
      </p:sp>
      <p:sp>
        <p:nvSpPr>
          <p:cNvPr id="8" name="Google Shape;4352;p35">
            <a:extLst>
              <a:ext uri="{FF2B5EF4-FFF2-40B4-BE49-F238E27FC236}">
                <a16:creationId xmlns:a16="http://schemas.microsoft.com/office/drawing/2014/main" id="{A256B9A7-3425-4CBD-A13F-C6A25D202E5E}"/>
              </a:ext>
            </a:extLst>
          </p:cNvPr>
          <p:cNvSpPr txBox="1">
            <a:spLocks/>
          </p:cNvSpPr>
          <p:nvPr/>
        </p:nvSpPr>
        <p:spPr>
          <a:xfrm>
            <a:off x="1953730" y="3527728"/>
            <a:ext cx="5014780" cy="342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/>
              <a:t>To define the </a:t>
            </a:r>
            <a:r>
              <a:rPr lang="it-IT" b="1" dirty="0">
                <a:solidFill>
                  <a:schemeClr val="tx2"/>
                </a:solidFill>
              </a:rPr>
              <a:t>best strateg</a:t>
            </a:r>
            <a:r>
              <a:rPr lang="it-IT" dirty="0"/>
              <a:t>y it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required</a:t>
            </a:r>
            <a:r>
              <a:rPr lang="it-IT" dirty="0"/>
              <a:t> a trade-off</a:t>
            </a:r>
            <a:endParaRPr lang="it-IT" b="1" dirty="0">
              <a:solidFill>
                <a:schemeClr val="tx2"/>
              </a:solidFill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9EA3FC35-D81B-4499-A9CB-EA0E7836526A}"/>
              </a:ext>
            </a:extLst>
          </p:cNvPr>
          <p:cNvSpPr/>
          <p:nvPr/>
        </p:nvSpPr>
        <p:spPr>
          <a:xfrm>
            <a:off x="1730707" y="2234069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D303D02C-95C2-4C44-B257-869D035F4504}"/>
              </a:ext>
            </a:extLst>
          </p:cNvPr>
          <p:cNvSpPr/>
          <p:nvPr/>
        </p:nvSpPr>
        <p:spPr>
          <a:xfrm>
            <a:off x="1730707" y="2952426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C2E2BEC-F846-4C83-8743-3C3CFED94072}"/>
              </a:ext>
            </a:extLst>
          </p:cNvPr>
          <p:cNvSpPr/>
          <p:nvPr/>
        </p:nvSpPr>
        <p:spPr>
          <a:xfrm>
            <a:off x="1730707" y="3641441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Google Shape;4599;p49">
            <a:extLst>
              <a:ext uri="{FF2B5EF4-FFF2-40B4-BE49-F238E27FC236}">
                <a16:creationId xmlns:a16="http://schemas.microsoft.com/office/drawing/2014/main" id="{46ADEB45-7C24-4605-A3DC-AD215E016332}"/>
              </a:ext>
            </a:extLst>
          </p:cNvPr>
          <p:cNvSpPr txBox="1">
            <a:spLocks/>
          </p:cNvSpPr>
          <p:nvPr/>
        </p:nvSpPr>
        <p:spPr>
          <a:xfrm>
            <a:off x="8328834" y="4718907"/>
            <a:ext cx="530686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909397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</a:t>
            </a:r>
          </a:p>
        </p:txBody>
      </p:sp>
      <p:sp>
        <p:nvSpPr>
          <p:cNvPr id="6" name="Google Shape;4352;p35">
            <a:extLst>
              <a:ext uri="{FF2B5EF4-FFF2-40B4-BE49-F238E27FC236}">
                <a16:creationId xmlns:a16="http://schemas.microsoft.com/office/drawing/2014/main" id="{D891D669-E6CD-4698-AECC-E460DBF96FE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32031" y="1182711"/>
            <a:ext cx="6054029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 err="1"/>
              <a:t>Branch</a:t>
            </a:r>
            <a:r>
              <a:rPr lang="it-IT" sz="1400" dirty="0"/>
              <a:t> of </a:t>
            </a:r>
            <a:r>
              <a:rPr lang="it-IT" sz="1400" dirty="0" err="1"/>
              <a:t>artificial</a:t>
            </a:r>
            <a:r>
              <a:rPr lang="it-IT" sz="1400" dirty="0"/>
              <a:t> intelligence</a:t>
            </a:r>
            <a:endParaRPr sz="1400" dirty="0"/>
          </a:p>
        </p:txBody>
      </p:sp>
      <p:sp>
        <p:nvSpPr>
          <p:cNvPr id="7" name="Google Shape;4352;p35">
            <a:extLst>
              <a:ext uri="{FF2B5EF4-FFF2-40B4-BE49-F238E27FC236}">
                <a16:creationId xmlns:a16="http://schemas.microsoft.com/office/drawing/2014/main" id="{8F3D8B55-8386-426D-B747-F2AFF5A847F9}"/>
              </a:ext>
            </a:extLst>
          </p:cNvPr>
          <p:cNvSpPr txBox="1">
            <a:spLocks/>
          </p:cNvSpPr>
          <p:nvPr/>
        </p:nvSpPr>
        <p:spPr>
          <a:xfrm>
            <a:off x="2032031" y="1779478"/>
            <a:ext cx="6054029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dirty="0"/>
              <a:t>Models are trained to </a:t>
            </a:r>
            <a:r>
              <a:rPr lang="en-US" b="1" dirty="0">
                <a:solidFill>
                  <a:srgbClr val="7A0C0C"/>
                </a:solidFill>
              </a:rPr>
              <a:t>predict</a:t>
            </a:r>
            <a:r>
              <a:rPr lang="en-US" dirty="0"/>
              <a:t>, </a:t>
            </a:r>
            <a:r>
              <a:rPr lang="en-US" b="1" dirty="0">
                <a:solidFill>
                  <a:srgbClr val="7A0C0C"/>
                </a:solidFill>
              </a:rPr>
              <a:t>classify</a:t>
            </a:r>
            <a:r>
              <a:rPr lang="en-US" dirty="0"/>
              <a:t> or </a:t>
            </a:r>
            <a:r>
              <a:rPr lang="en-US" b="1" dirty="0">
                <a:solidFill>
                  <a:srgbClr val="7A0C0C"/>
                </a:solidFill>
              </a:rPr>
              <a:t>learn</a:t>
            </a:r>
            <a:r>
              <a:rPr lang="en-US" dirty="0"/>
              <a:t> from data</a:t>
            </a:r>
          </a:p>
        </p:txBody>
      </p:sp>
      <p:sp>
        <p:nvSpPr>
          <p:cNvPr id="9" name="Google Shape;4352;p35">
            <a:extLst>
              <a:ext uri="{FF2B5EF4-FFF2-40B4-BE49-F238E27FC236}">
                <a16:creationId xmlns:a16="http://schemas.microsoft.com/office/drawing/2014/main" id="{F58B01F6-F1A3-491C-B4A0-F17EFD13E888}"/>
              </a:ext>
            </a:extLst>
          </p:cNvPr>
          <p:cNvSpPr txBox="1">
            <a:spLocks/>
          </p:cNvSpPr>
          <p:nvPr/>
        </p:nvSpPr>
        <p:spPr>
          <a:xfrm>
            <a:off x="2032030" y="2350166"/>
            <a:ext cx="6054029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b="1" dirty="0" err="1">
                <a:solidFill>
                  <a:srgbClr val="7A0C0C"/>
                </a:solidFill>
              </a:rPr>
              <a:t>TinyML</a:t>
            </a:r>
            <a:r>
              <a:rPr lang="en-US" dirty="0"/>
              <a:t>: application of ML on microcontrollers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6F9902B-EE6F-4420-B64E-B50E192D7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79" y="2366616"/>
            <a:ext cx="2448325" cy="244832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5C2CA0EE-6FBA-4DD0-BCE6-15F9AF03F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29" y="2656016"/>
            <a:ext cx="4763387" cy="2373187"/>
          </a:xfrm>
          <a:prstGeom prst="rect">
            <a:avLst/>
          </a:prstGeom>
        </p:spPr>
      </p:pic>
      <p:sp>
        <p:nvSpPr>
          <p:cNvPr id="12" name="Google Shape;4599;p49">
            <a:extLst>
              <a:ext uri="{FF2B5EF4-FFF2-40B4-BE49-F238E27FC236}">
                <a16:creationId xmlns:a16="http://schemas.microsoft.com/office/drawing/2014/main" id="{33000183-56A2-4683-949B-CD71A0956CDF}"/>
              </a:ext>
            </a:extLst>
          </p:cNvPr>
          <p:cNvSpPr txBox="1">
            <a:spLocks/>
          </p:cNvSpPr>
          <p:nvPr/>
        </p:nvSpPr>
        <p:spPr>
          <a:xfrm>
            <a:off x="8379634" y="4718907"/>
            <a:ext cx="424480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1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F1577BE-A69D-494D-8D0A-D0B4DBBA3184}"/>
              </a:ext>
            </a:extLst>
          </p:cNvPr>
          <p:cNvSpPr/>
          <p:nvPr/>
        </p:nvSpPr>
        <p:spPr>
          <a:xfrm>
            <a:off x="1766871" y="1321071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2DFF1D77-F5B7-4FA8-921D-014035CD579F}"/>
              </a:ext>
            </a:extLst>
          </p:cNvPr>
          <p:cNvSpPr/>
          <p:nvPr/>
        </p:nvSpPr>
        <p:spPr>
          <a:xfrm>
            <a:off x="1766870" y="1916647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B9BB55EF-BCE8-4F9B-8CB6-F680E901D75B}"/>
              </a:ext>
            </a:extLst>
          </p:cNvPr>
          <p:cNvSpPr/>
          <p:nvPr/>
        </p:nvSpPr>
        <p:spPr>
          <a:xfrm>
            <a:off x="1766869" y="2512223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67A589D-872B-4551-AE99-A25AA2F72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0365" y="2862505"/>
            <a:ext cx="4816811" cy="26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17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9" grpId="0"/>
      <p:bldP spid="14" grpId="0" animBg="1"/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5" name="Google Shape;5075;p57"/>
          <p:cNvSpPr txBox="1">
            <a:spLocks noGrp="1"/>
          </p:cNvSpPr>
          <p:nvPr>
            <p:ph type="subTitle" idx="13"/>
          </p:nvPr>
        </p:nvSpPr>
        <p:spPr>
          <a:xfrm>
            <a:off x="6180793" y="2552469"/>
            <a:ext cx="2140200" cy="813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Of the performances with classification of images and gestures</a:t>
            </a:r>
            <a:endParaRPr dirty="0"/>
          </a:p>
        </p:txBody>
      </p:sp>
      <p:sp>
        <p:nvSpPr>
          <p:cNvPr id="5077" name="Google Shape;5077;p57"/>
          <p:cNvSpPr txBox="1">
            <a:spLocks noGrp="1"/>
          </p:cNvSpPr>
          <p:nvPr>
            <p:ph type="title" idx="9"/>
          </p:nvPr>
        </p:nvSpPr>
        <p:spPr>
          <a:xfrm>
            <a:off x="6180793" y="2206536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TESTING</a:t>
            </a:r>
            <a:endParaRPr sz="1800" dirty="0"/>
          </a:p>
        </p:txBody>
      </p:sp>
      <p:sp>
        <p:nvSpPr>
          <p:cNvPr id="5079" name="Google Shape;5079;p57"/>
          <p:cNvSpPr txBox="1">
            <a:spLocks noGrp="1"/>
          </p:cNvSpPr>
          <p:nvPr>
            <p:ph type="title"/>
          </p:nvPr>
        </p:nvSpPr>
        <p:spPr>
          <a:xfrm>
            <a:off x="720000" y="560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 </a:t>
            </a:r>
            <a:r>
              <a:rPr lang="en" b="1" dirty="0">
                <a:latin typeface="Arial Black" panose="020B0A04020102020204" pitchFamily="34" charset="0"/>
              </a:rPr>
              <a:t>&amp;</a:t>
            </a:r>
            <a:br>
              <a:rPr lang="en" dirty="0"/>
            </a:br>
            <a:r>
              <a:rPr lang="en" dirty="0"/>
              <a:t>FUTURE WORKS</a:t>
            </a:r>
            <a:endParaRPr dirty="0"/>
          </a:p>
        </p:txBody>
      </p:sp>
      <p:sp>
        <p:nvSpPr>
          <p:cNvPr id="5080" name="Google Shape;5080;p57"/>
          <p:cNvSpPr txBox="1">
            <a:spLocks noGrp="1"/>
          </p:cNvSpPr>
          <p:nvPr>
            <p:ph type="title" idx="2"/>
          </p:nvPr>
        </p:nvSpPr>
        <p:spPr>
          <a:xfrm>
            <a:off x="798523" y="2206536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CL STUDY</a:t>
            </a:r>
            <a:endParaRPr sz="1800" dirty="0"/>
          </a:p>
        </p:txBody>
      </p:sp>
      <p:sp>
        <p:nvSpPr>
          <p:cNvPr id="5081" name="Google Shape;5081;p57"/>
          <p:cNvSpPr txBox="1">
            <a:spLocks noGrp="1"/>
          </p:cNvSpPr>
          <p:nvPr>
            <p:ph type="subTitle" idx="1"/>
          </p:nvPr>
        </p:nvSpPr>
        <p:spPr>
          <a:xfrm>
            <a:off x="575108" y="2557490"/>
            <a:ext cx="2587030" cy="9356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Framework implementation with 4 state-of-the-art algorithms</a:t>
            </a:r>
            <a:endParaRPr dirty="0"/>
          </a:p>
        </p:txBody>
      </p:sp>
      <p:sp>
        <p:nvSpPr>
          <p:cNvPr id="5082" name="Google Shape;5082;p57"/>
          <p:cNvSpPr txBox="1">
            <a:spLocks noGrp="1"/>
          </p:cNvSpPr>
          <p:nvPr>
            <p:ph type="title" idx="3"/>
          </p:nvPr>
        </p:nvSpPr>
        <p:spPr>
          <a:xfrm>
            <a:off x="3507097" y="2201574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DEPLOYMENT</a:t>
            </a:r>
            <a:endParaRPr sz="1800" dirty="0"/>
          </a:p>
        </p:txBody>
      </p:sp>
      <p:sp>
        <p:nvSpPr>
          <p:cNvPr id="5083" name="Google Shape;5083;p57"/>
          <p:cNvSpPr txBox="1">
            <a:spLocks noGrp="1"/>
          </p:cNvSpPr>
          <p:nvPr>
            <p:ph type="subTitle" idx="4"/>
          </p:nvPr>
        </p:nvSpPr>
        <p:spPr>
          <a:xfrm>
            <a:off x="3501850" y="2557198"/>
            <a:ext cx="2140200" cy="744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Porting of the framework on 2 hardwares</a:t>
            </a:r>
            <a:endParaRPr dirty="0"/>
          </a:p>
        </p:txBody>
      </p:sp>
      <p:sp>
        <p:nvSpPr>
          <p:cNvPr id="124" name="Google Shape;5080;p57">
            <a:extLst>
              <a:ext uri="{FF2B5EF4-FFF2-40B4-BE49-F238E27FC236}">
                <a16:creationId xmlns:a16="http://schemas.microsoft.com/office/drawing/2014/main" id="{781F8B43-5A35-4090-BA09-3B74ADCEA3F2}"/>
              </a:ext>
            </a:extLst>
          </p:cNvPr>
          <p:cNvSpPr txBox="1">
            <a:spLocks/>
          </p:cNvSpPr>
          <p:nvPr/>
        </p:nvSpPr>
        <p:spPr>
          <a:xfrm>
            <a:off x="1694046" y="4024679"/>
            <a:ext cx="2392481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sz="1800" dirty="0"/>
              <a:t>UNSUPERVISED</a:t>
            </a:r>
          </a:p>
        </p:txBody>
      </p:sp>
      <p:sp>
        <p:nvSpPr>
          <p:cNvPr id="125" name="Google Shape;5081;p57">
            <a:extLst>
              <a:ext uri="{FF2B5EF4-FFF2-40B4-BE49-F238E27FC236}">
                <a16:creationId xmlns:a16="http://schemas.microsoft.com/office/drawing/2014/main" id="{29E52FE6-B3D1-4940-AC1F-CFA0125A3E1E}"/>
              </a:ext>
            </a:extLst>
          </p:cNvPr>
          <p:cNvSpPr txBox="1">
            <a:spLocks/>
          </p:cNvSpPr>
          <p:nvPr/>
        </p:nvSpPr>
        <p:spPr>
          <a:xfrm>
            <a:off x="1373953" y="4369877"/>
            <a:ext cx="3032664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en-US" dirty="0"/>
              <a:t>Unsupervised scenario better resembles real-life applications</a:t>
            </a:r>
          </a:p>
        </p:txBody>
      </p:sp>
      <p:sp>
        <p:nvSpPr>
          <p:cNvPr id="133" name="Google Shape;5080;p57">
            <a:extLst>
              <a:ext uri="{FF2B5EF4-FFF2-40B4-BE49-F238E27FC236}">
                <a16:creationId xmlns:a16="http://schemas.microsoft.com/office/drawing/2014/main" id="{9B1D4E52-2DF8-49E5-88AA-69132CA16BC2}"/>
              </a:ext>
            </a:extLst>
          </p:cNvPr>
          <p:cNvSpPr txBox="1">
            <a:spLocks/>
          </p:cNvSpPr>
          <p:nvPr/>
        </p:nvSpPr>
        <p:spPr>
          <a:xfrm>
            <a:off x="5196141" y="4046152"/>
            <a:ext cx="2140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sz="1800" dirty="0"/>
              <a:t>MAX 78000</a:t>
            </a:r>
          </a:p>
        </p:txBody>
      </p:sp>
      <p:sp>
        <p:nvSpPr>
          <p:cNvPr id="134" name="Google Shape;5081;p57">
            <a:extLst>
              <a:ext uri="{FF2B5EF4-FFF2-40B4-BE49-F238E27FC236}">
                <a16:creationId xmlns:a16="http://schemas.microsoft.com/office/drawing/2014/main" id="{C8A6213D-DB76-4CAE-817B-B08F3AE03168}"/>
              </a:ext>
            </a:extLst>
          </p:cNvPr>
          <p:cNvSpPr txBox="1">
            <a:spLocks/>
          </p:cNvSpPr>
          <p:nvPr/>
        </p:nvSpPr>
        <p:spPr>
          <a:xfrm>
            <a:off x="4791451" y="4391367"/>
            <a:ext cx="2978596" cy="70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en-US" dirty="0"/>
              <a:t>Application on a third device</a:t>
            </a:r>
            <a:br>
              <a:rPr lang="en-US" dirty="0"/>
            </a:br>
            <a:r>
              <a:rPr lang="en-US" dirty="0"/>
              <a:t>Work in progress..</a:t>
            </a:r>
          </a:p>
        </p:txBody>
      </p:sp>
      <p:pic>
        <p:nvPicPr>
          <p:cNvPr id="15" name="Elemento grafico 14" descr="Lampadina e ingranaggio con riempimento a tinta unita">
            <a:extLst>
              <a:ext uri="{FF2B5EF4-FFF2-40B4-BE49-F238E27FC236}">
                <a16:creationId xmlns:a16="http://schemas.microsoft.com/office/drawing/2014/main" id="{4B5C2625-B800-45F4-9D9D-6B4459C46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7527" y="1584610"/>
            <a:ext cx="702192" cy="702192"/>
          </a:xfrm>
          <a:prstGeom prst="rect">
            <a:avLst/>
          </a:prstGeom>
        </p:spPr>
      </p:pic>
      <p:pic>
        <p:nvPicPr>
          <p:cNvPr id="5" name="Elemento grafico 4" descr="Processore con riempimento a tinta unita">
            <a:extLst>
              <a:ext uri="{FF2B5EF4-FFF2-40B4-BE49-F238E27FC236}">
                <a16:creationId xmlns:a16="http://schemas.microsoft.com/office/drawing/2014/main" id="{3501C14E-D6D1-42F0-B749-D21536E14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9260" y="1584610"/>
            <a:ext cx="702192" cy="702192"/>
          </a:xfrm>
          <a:prstGeom prst="rect">
            <a:avLst/>
          </a:prstGeom>
        </p:spPr>
      </p:pic>
      <p:pic>
        <p:nvPicPr>
          <p:cNvPr id="7" name="Elemento grafico 6" descr="Fotocamera con riempimento a tinta unita">
            <a:extLst>
              <a:ext uri="{FF2B5EF4-FFF2-40B4-BE49-F238E27FC236}">
                <a16:creationId xmlns:a16="http://schemas.microsoft.com/office/drawing/2014/main" id="{DD9E04A6-757F-4799-9BA2-BD79024018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0628" y="1570751"/>
            <a:ext cx="702193" cy="702193"/>
          </a:xfrm>
          <a:prstGeom prst="rect">
            <a:avLst/>
          </a:prstGeom>
        </p:spPr>
      </p:pic>
      <p:pic>
        <p:nvPicPr>
          <p:cNvPr id="9" name="Elemento grafico 8" descr="Linguaggio dei segni con riempimento a tinta unita">
            <a:extLst>
              <a:ext uri="{FF2B5EF4-FFF2-40B4-BE49-F238E27FC236}">
                <a16:creationId xmlns:a16="http://schemas.microsoft.com/office/drawing/2014/main" id="{EFF841E3-01A0-42E3-BA2E-A904EF3143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72821" y="1553294"/>
            <a:ext cx="702194" cy="702194"/>
          </a:xfrm>
          <a:prstGeom prst="rect">
            <a:avLst/>
          </a:prstGeom>
        </p:spPr>
      </p:pic>
      <p:pic>
        <p:nvPicPr>
          <p:cNvPr id="3" name="Elemento grafico 2" descr="Cervello con riempimento a tinta unita">
            <a:extLst>
              <a:ext uri="{FF2B5EF4-FFF2-40B4-BE49-F238E27FC236}">
                <a16:creationId xmlns:a16="http://schemas.microsoft.com/office/drawing/2014/main" id="{47F801F5-D89A-4A48-ADB5-3AF439BC01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08559" y="3552234"/>
            <a:ext cx="568403" cy="568403"/>
          </a:xfrm>
          <a:prstGeom prst="rect">
            <a:avLst/>
          </a:prstGeom>
        </p:spPr>
      </p:pic>
      <p:sp>
        <p:nvSpPr>
          <p:cNvPr id="20" name="Google Shape;4599;p49">
            <a:extLst>
              <a:ext uri="{FF2B5EF4-FFF2-40B4-BE49-F238E27FC236}">
                <a16:creationId xmlns:a16="http://schemas.microsoft.com/office/drawing/2014/main" id="{8EA12C9E-7FAE-4B14-BBF2-A31F03695DD3}"/>
              </a:ext>
            </a:extLst>
          </p:cNvPr>
          <p:cNvSpPr txBox="1">
            <a:spLocks/>
          </p:cNvSpPr>
          <p:nvPr/>
        </p:nvSpPr>
        <p:spPr>
          <a:xfrm>
            <a:off x="8328834" y="4718907"/>
            <a:ext cx="530686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15</a:t>
            </a:r>
          </a:p>
        </p:txBody>
      </p:sp>
      <p:pic>
        <p:nvPicPr>
          <p:cNvPr id="4" name="Immagine 3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45333E91-94B7-416B-AB0B-E98B4B80F4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5666654" y="3642534"/>
            <a:ext cx="1082835" cy="3965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5" grpId="0" build="p"/>
      <p:bldP spid="5077" grpId="0"/>
      <p:bldP spid="5080" grpId="0"/>
      <p:bldP spid="5081" grpId="0" build="p"/>
      <p:bldP spid="5082" grpId="0"/>
      <p:bldP spid="5083" grpId="0" build="p"/>
      <p:bldP spid="124" grpId="0"/>
      <p:bldP spid="125" grpId="0"/>
      <p:bldP spid="133" grpId="0"/>
      <p:bldP spid="1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" name="Google Shape;5120;p59"/>
          <p:cNvSpPr txBox="1">
            <a:spLocks noGrp="1"/>
          </p:cNvSpPr>
          <p:nvPr>
            <p:ph type="subTitle" idx="1"/>
          </p:nvPr>
        </p:nvSpPr>
        <p:spPr>
          <a:xfrm>
            <a:off x="2854650" y="3298572"/>
            <a:ext cx="3434700" cy="15472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Do you have any questions?</a:t>
            </a:r>
          </a:p>
        </p:txBody>
      </p:sp>
      <p:sp>
        <p:nvSpPr>
          <p:cNvPr id="5122" name="Google Shape;5122;p59"/>
          <p:cNvSpPr txBox="1">
            <a:spLocks noGrp="1"/>
          </p:cNvSpPr>
          <p:nvPr>
            <p:ph type="title"/>
          </p:nvPr>
        </p:nvSpPr>
        <p:spPr>
          <a:xfrm>
            <a:off x="720000" y="1046804"/>
            <a:ext cx="7704000" cy="2421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THANKS</a:t>
            </a:r>
            <a:br>
              <a:rPr lang="it-IT" dirty="0"/>
            </a:br>
            <a:r>
              <a:rPr lang="it-IT" dirty="0"/>
              <a:t>FOR YOUR</a:t>
            </a:r>
            <a:br>
              <a:rPr lang="it-IT" dirty="0"/>
            </a:br>
            <a:r>
              <a:rPr lang="it-IT" dirty="0"/>
              <a:t>ATTENTION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6" name="Google Shape;4336;p33"/>
          <p:cNvSpPr txBox="1">
            <a:spLocks noGrp="1"/>
          </p:cNvSpPr>
          <p:nvPr>
            <p:ph type="ctrTitle"/>
          </p:nvPr>
        </p:nvSpPr>
        <p:spPr>
          <a:xfrm>
            <a:off x="1082498" y="1558391"/>
            <a:ext cx="6979004" cy="1555062"/>
          </a:xfrm>
          <a:prstGeom prst="snip2DiagRect">
            <a:avLst/>
          </a:prstGeom>
          <a:ln w="19050">
            <a:solidFill>
              <a:schemeClr val="bg1">
                <a:lumMod val="1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COMPARISON OF INCREMENTAL ON LINE LEARNING ALGORITHMS FOR GESTURE AND VISUAL SMART SENSORS</a:t>
            </a:r>
            <a:endParaRPr sz="2400" dirty="0"/>
          </a:p>
        </p:txBody>
      </p:sp>
      <p:sp>
        <p:nvSpPr>
          <p:cNvPr id="4337" name="Google Shape;4337;p33"/>
          <p:cNvSpPr txBox="1">
            <a:spLocks noGrp="1"/>
          </p:cNvSpPr>
          <p:nvPr>
            <p:ph type="subTitle" idx="1"/>
          </p:nvPr>
        </p:nvSpPr>
        <p:spPr>
          <a:xfrm>
            <a:off x="133643" y="3361041"/>
            <a:ext cx="2489982" cy="1485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Relator</a:t>
            </a:r>
            <a:br>
              <a:rPr lang="en" dirty="0"/>
            </a:br>
            <a:r>
              <a:rPr lang="en" dirty="0"/>
              <a:t>Davide Brunelli</a:t>
            </a:r>
            <a:br>
              <a:rPr lang="en" dirty="0"/>
            </a:br>
            <a:br>
              <a:rPr lang="en" dirty="0"/>
            </a:br>
            <a:r>
              <a:rPr lang="en" dirty="0"/>
              <a:t>Co-relator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Andrea Albanese</a:t>
            </a: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B4DAC0A-7C62-47FC-97BD-200B1F9BF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101" y="0"/>
            <a:ext cx="2857899" cy="895475"/>
          </a:xfrm>
          <a:prstGeom prst="rect">
            <a:avLst/>
          </a:prstGeom>
        </p:spPr>
      </p:pic>
      <p:sp>
        <p:nvSpPr>
          <p:cNvPr id="10" name="Google Shape;4337;p33">
            <a:extLst>
              <a:ext uri="{FF2B5EF4-FFF2-40B4-BE49-F238E27FC236}">
                <a16:creationId xmlns:a16="http://schemas.microsoft.com/office/drawing/2014/main" id="{1B65CCDD-086E-495D-B5C0-9149DE5EEE41}"/>
              </a:ext>
            </a:extLst>
          </p:cNvPr>
          <p:cNvSpPr txBox="1">
            <a:spLocks/>
          </p:cNvSpPr>
          <p:nvPr/>
        </p:nvSpPr>
        <p:spPr>
          <a:xfrm>
            <a:off x="3655255" y="3361041"/>
            <a:ext cx="2489982" cy="732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8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it-IT" dirty="0" err="1"/>
              <a:t>Student</a:t>
            </a:r>
            <a:br>
              <a:rPr lang="it-IT" dirty="0"/>
            </a:br>
            <a:r>
              <a:rPr lang="it-IT" dirty="0"/>
              <a:t>Alessandro Avi</a:t>
            </a:r>
          </a:p>
        </p:txBody>
      </p:sp>
    </p:spTree>
    <p:extLst>
      <p:ext uri="{BB962C8B-B14F-4D97-AF65-F5344CB8AC3E}">
        <p14:creationId xmlns:p14="http://schemas.microsoft.com/office/powerpoint/2010/main" val="310053879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TinyML</a:t>
            </a:r>
            <a:r>
              <a:rPr lang="it-IT" dirty="0"/>
              <a:t> IN IoT</a:t>
            </a:r>
          </a:p>
        </p:txBody>
      </p:sp>
      <p:sp>
        <p:nvSpPr>
          <p:cNvPr id="4" name="Google Shape;4352;p35">
            <a:extLst>
              <a:ext uri="{FF2B5EF4-FFF2-40B4-BE49-F238E27FC236}">
                <a16:creationId xmlns:a16="http://schemas.microsoft.com/office/drawing/2014/main" id="{3F2DD8E2-2BBD-4DA1-AAF7-A68FBA2643A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738205"/>
            <a:ext cx="9144000" cy="382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TinyML</a:t>
            </a:r>
            <a:r>
              <a:rPr lang="it-IT" dirty="0"/>
              <a:t> can be of </a:t>
            </a:r>
            <a:r>
              <a:rPr lang="it-IT" b="1" dirty="0" err="1">
                <a:solidFill>
                  <a:schemeClr val="tx2"/>
                </a:solidFill>
              </a:rPr>
              <a:t>great</a:t>
            </a:r>
            <a:r>
              <a:rPr lang="it-IT" b="1" dirty="0">
                <a:solidFill>
                  <a:schemeClr val="tx2"/>
                </a:solidFill>
              </a:rPr>
              <a:t> help </a:t>
            </a:r>
            <a:r>
              <a:rPr lang="it-IT" dirty="0"/>
              <a:t>for IoT </a:t>
            </a:r>
            <a:r>
              <a:rPr lang="it-IT" dirty="0" err="1"/>
              <a:t>applications</a:t>
            </a:r>
            <a:r>
              <a:rPr lang="it-IT" dirty="0"/>
              <a:t>:</a:t>
            </a:r>
            <a:endParaRPr sz="1400" dirty="0"/>
          </a:p>
        </p:txBody>
      </p:sp>
      <p:sp>
        <p:nvSpPr>
          <p:cNvPr id="5" name="Google Shape;4352;p35">
            <a:extLst>
              <a:ext uri="{FF2B5EF4-FFF2-40B4-BE49-F238E27FC236}">
                <a16:creationId xmlns:a16="http://schemas.microsoft.com/office/drawing/2014/main" id="{E066DDC7-F193-428C-B82B-533B634FBF39}"/>
              </a:ext>
            </a:extLst>
          </p:cNvPr>
          <p:cNvSpPr txBox="1">
            <a:spLocks/>
          </p:cNvSpPr>
          <p:nvPr/>
        </p:nvSpPr>
        <p:spPr>
          <a:xfrm>
            <a:off x="1633957" y="2232950"/>
            <a:ext cx="2129709" cy="34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200" dirty="0"/>
              <a:t>Reduced size of data</a:t>
            </a:r>
          </a:p>
        </p:txBody>
      </p:sp>
      <p:sp>
        <p:nvSpPr>
          <p:cNvPr id="6" name="Google Shape;4352;p35">
            <a:extLst>
              <a:ext uri="{FF2B5EF4-FFF2-40B4-BE49-F238E27FC236}">
                <a16:creationId xmlns:a16="http://schemas.microsoft.com/office/drawing/2014/main" id="{99393B7B-1062-45B6-970B-76AD72BBE7D8}"/>
              </a:ext>
            </a:extLst>
          </p:cNvPr>
          <p:cNvSpPr txBox="1">
            <a:spLocks/>
          </p:cNvSpPr>
          <p:nvPr/>
        </p:nvSpPr>
        <p:spPr>
          <a:xfrm>
            <a:off x="1596743" y="2667744"/>
            <a:ext cx="2735765" cy="34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200" dirty="0"/>
              <a:t>Reduced energy consumption</a:t>
            </a:r>
          </a:p>
        </p:txBody>
      </p:sp>
      <p:sp>
        <p:nvSpPr>
          <p:cNvPr id="7" name="Google Shape;4352;p35">
            <a:extLst>
              <a:ext uri="{FF2B5EF4-FFF2-40B4-BE49-F238E27FC236}">
                <a16:creationId xmlns:a16="http://schemas.microsoft.com/office/drawing/2014/main" id="{336D73E8-C235-4F8D-8885-8EED287E764B}"/>
              </a:ext>
            </a:extLst>
          </p:cNvPr>
          <p:cNvSpPr txBox="1">
            <a:spLocks/>
          </p:cNvSpPr>
          <p:nvPr/>
        </p:nvSpPr>
        <p:spPr>
          <a:xfrm>
            <a:off x="4841322" y="2676045"/>
            <a:ext cx="3352521" cy="34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200" dirty="0"/>
              <a:t>Quicker response for real time app</a:t>
            </a:r>
          </a:p>
        </p:txBody>
      </p:sp>
      <p:sp>
        <p:nvSpPr>
          <p:cNvPr id="8" name="Google Shape;4352;p35">
            <a:extLst>
              <a:ext uri="{FF2B5EF4-FFF2-40B4-BE49-F238E27FC236}">
                <a16:creationId xmlns:a16="http://schemas.microsoft.com/office/drawing/2014/main" id="{CB93F12E-6271-40CD-8E21-77D80D8817D1}"/>
              </a:ext>
            </a:extLst>
          </p:cNvPr>
          <p:cNvSpPr txBox="1">
            <a:spLocks/>
          </p:cNvSpPr>
          <p:nvPr/>
        </p:nvSpPr>
        <p:spPr>
          <a:xfrm>
            <a:off x="0" y="3267811"/>
            <a:ext cx="9144000" cy="38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en-US" b="1" dirty="0">
                <a:solidFill>
                  <a:srgbClr val="7A0C0C"/>
                </a:solidFill>
              </a:rPr>
              <a:t>BUT</a:t>
            </a:r>
            <a:r>
              <a:rPr lang="en-US" dirty="0"/>
              <a:t> using ML comes with the cost of </a:t>
            </a:r>
            <a:r>
              <a:rPr lang="en-US" b="1" dirty="0">
                <a:solidFill>
                  <a:srgbClr val="7A0C0C"/>
                </a:solidFill>
              </a:rPr>
              <a:t>increased system complexity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7B03474B-3965-476B-9903-14AADC7C3C45}"/>
              </a:ext>
            </a:extLst>
          </p:cNvPr>
          <p:cNvSpPr/>
          <p:nvPr/>
        </p:nvSpPr>
        <p:spPr>
          <a:xfrm>
            <a:off x="1385048" y="2362187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4B96110-D888-4A22-8D34-2D69035F9DC1}"/>
              </a:ext>
            </a:extLst>
          </p:cNvPr>
          <p:cNvSpPr/>
          <p:nvPr/>
        </p:nvSpPr>
        <p:spPr>
          <a:xfrm>
            <a:off x="1385049" y="2801250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AB1D263D-E45E-434B-BA1D-2742F2E63489}"/>
              </a:ext>
            </a:extLst>
          </p:cNvPr>
          <p:cNvSpPr/>
          <p:nvPr/>
        </p:nvSpPr>
        <p:spPr>
          <a:xfrm>
            <a:off x="4708242" y="2342164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9B6346B6-9DB1-4A1A-B38C-2876E9CD5910}"/>
              </a:ext>
            </a:extLst>
          </p:cNvPr>
          <p:cNvSpPr/>
          <p:nvPr/>
        </p:nvSpPr>
        <p:spPr>
          <a:xfrm>
            <a:off x="4708242" y="2823484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Google Shape;4352;p35">
            <a:extLst>
              <a:ext uri="{FF2B5EF4-FFF2-40B4-BE49-F238E27FC236}">
                <a16:creationId xmlns:a16="http://schemas.microsoft.com/office/drawing/2014/main" id="{09D11F95-80F4-4B29-8DB5-0EB638A74774}"/>
              </a:ext>
            </a:extLst>
          </p:cNvPr>
          <p:cNvSpPr txBox="1">
            <a:spLocks/>
          </p:cNvSpPr>
          <p:nvPr/>
        </p:nvSpPr>
        <p:spPr>
          <a:xfrm>
            <a:off x="1" y="3724148"/>
            <a:ext cx="91440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en-US" dirty="0"/>
              <a:t>One main drawback: model can </a:t>
            </a:r>
            <a:r>
              <a:rPr lang="en-US" b="1" dirty="0">
                <a:solidFill>
                  <a:srgbClr val="7A0C0C"/>
                </a:solidFill>
              </a:rPr>
              <a:t>ONLY perform inference</a:t>
            </a:r>
          </a:p>
        </p:txBody>
      </p:sp>
      <p:sp>
        <p:nvSpPr>
          <p:cNvPr id="20" name="Google Shape;4352;p35">
            <a:extLst>
              <a:ext uri="{FF2B5EF4-FFF2-40B4-BE49-F238E27FC236}">
                <a16:creationId xmlns:a16="http://schemas.microsoft.com/office/drawing/2014/main" id="{D28542AA-1EA8-4E3E-BBFE-7D70D0502B15}"/>
              </a:ext>
            </a:extLst>
          </p:cNvPr>
          <p:cNvSpPr txBox="1">
            <a:spLocks/>
          </p:cNvSpPr>
          <p:nvPr/>
        </p:nvSpPr>
        <p:spPr>
          <a:xfrm>
            <a:off x="0" y="1296330"/>
            <a:ext cx="9144000" cy="311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en-US" dirty="0"/>
              <a:t>IoT relies on the use of </a:t>
            </a:r>
            <a:r>
              <a:rPr lang="en-US" b="1" dirty="0">
                <a:solidFill>
                  <a:schemeClr val="tx2"/>
                </a:solidFill>
              </a:rPr>
              <a:t>hundreds</a:t>
            </a:r>
            <a:r>
              <a:rPr lang="en-US" dirty="0"/>
              <a:t> of devices as data harvesters</a:t>
            </a:r>
          </a:p>
        </p:txBody>
      </p:sp>
      <p:sp>
        <p:nvSpPr>
          <p:cNvPr id="21" name="Google Shape;4352;p35">
            <a:extLst>
              <a:ext uri="{FF2B5EF4-FFF2-40B4-BE49-F238E27FC236}">
                <a16:creationId xmlns:a16="http://schemas.microsoft.com/office/drawing/2014/main" id="{2D78A3FC-8C98-42DB-BC14-675BDA1CB413}"/>
              </a:ext>
            </a:extLst>
          </p:cNvPr>
          <p:cNvSpPr txBox="1">
            <a:spLocks/>
          </p:cNvSpPr>
          <p:nvPr/>
        </p:nvSpPr>
        <p:spPr>
          <a:xfrm>
            <a:off x="4861904" y="2205864"/>
            <a:ext cx="3352522" cy="34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200" dirty="0"/>
              <a:t>Reduced amount of transmissions</a:t>
            </a:r>
          </a:p>
        </p:txBody>
      </p:sp>
      <p:sp>
        <p:nvSpPr>
          <p:cNvPr id="17" name="Google Shape;4599;p49">
            <a:extLst>
              <a:ext uri="{FF2B5EF4-FFF2-40B4-BE49-F238E27FC236}">
                <a16:creationId xmlns:a16="http://schemas.microsoft.com/office/drawing/2014/main" id="{1B9E4423-639B-47C9-93BD-6B7D160CC94F}"/>
              </a:ext>
            </a:extLst>
          </p:cNvPr>
          <p:cNvSpPr txBox="1">
            <a:spLocks/>
          </p:cNvSpPr>
          <p:nvPr/>
        </p:nvSpPr>
        <p:spPr>
          <a:xfrm>
            <a:off x="8379634" y="4718907"/>
            <a:ext cx="424480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2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97E4CFC-CCC4-414C-8AF3-423EEFDEC4B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3602003" y="2496556"/>
            <a:ext cx="844454" cy="65253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EE4B1D5-F3A5-44C0-A547-EB1F80C34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2833" y="2623240"/>
            <a:ext cx="483114" cy="483114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2369991B-D7EB-4A4E-AFA0-C1C75024C7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6691" y="2213242"/>
            <a:ext cx="341272" cy="341272"/>
          </a:xfrm>
          <a:prstGeom prst="rect">
            <a:avLst/>
          </a:prstGeom>
        </p:spPr>
      </p:pic>
      <p:pic>
        <p:nvPicPr>
          <p:cNvPr id="27" name="Elemento grafico 26" descr="Carica con riempimento a tinta unita">
            <a:extLst>
              <a:ext uri="{FF2B5EF4-FFF2-40B4-BE49-F238E27FC236}">
                <a16:creationId xmlns:a16="http://schemas.microsoft.com/office/drawing/2014/main" id="{6548D3C0-0C80-42FF-B693-8A3E34EFBF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17394" y="2125335"/>
            <a:ext cx="483115" cy="483115"/>
          </a:xfrm>
          <a:prstGeom prst="rect">
            <a:avLst/>
          </a:prstGeom>
        </p:spPr>
      </p:pic>
      <p:pic>
        <p:nvPicPr>
          <p:cNvPr id="29" name="Immagine 28" descr="Immagine che contiene stella, oggetto da esterni, scuro, notte&#10;&#10;Descrizione generata automaticamente">
            <a:extLst>
              <a:ext uri="{FF2B5EF4-FFF2-40B4-BE49-F238E27FC236}">
                <a16:creationId xmlns:a16="http://schemas.microsoft.com/office/drawing/2014/main" id="{AB70E02D-5774-4E6B-8022-05AB715C43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5480" y="4177526"/>
            <a:ext cx="1142090" cy="1142090"/>
          </a:xfrm>
          <a:prstGeom prst="rect">
            <a:avLst/>
          </a:prstGeom>
        </p:spPr>
      </p:pic>
      <p:sp>
        <p:nvSpPr>
          <p:cNvPr id="30" name="Google Shape;4352;p35">
            <a:extLst>
              <a:ext uri="{FF2B5EF4-FFF2-40B4-BE49-F238E27FC236}">
                <a16:creationId xmlns:a16="http://schemas.microsoft.com/office/drawing/2014/main" id="{186BF4DE-914C-4010-93B9-E84990A77056}"/>
              </a:ext>
            </a:extLst>
          </p:cNvPr>
          <p:cNvSpPr txBox="1">
            <a:spLocks/>
          </p:cNvSpPr>
          <p:nvPr/>
        </p:nvSpPr>
        <p:spPr>
          <a:xfrm>
            <a:off x="2698811" y="4108013"/>
            <a:ext cx="916767" cy="36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en-US" sz="1100" b="1" dirty="0">
                <a:solidFill>
                  <a:schemeClr val="tx2"/>
                </a:solidFill>
              </a:rPr>
              <a:t>TRAINING</a:t>
            </a:r>
          </a:p>
        </p:txBody>
      </p:sp>
      <p:sp>
        <p:nvSpPr>
          <p:cNvPr id="32" name="Google Shape;4352;p35">
            <a:extLst>
              <a:ext uri="{FF2B5EF4-FFF2-40B4-BE49-F238E27FC236}">
                <a16:creationId xmlns:a16="http://schemas.microsoft.com/office/drawing/2014/main" id="{086D419A-12BA-47F3-8035-70ED5BF94286}"/>
              </a:ext>
            </a:extLst>
          </p:cNvPr>
          <p:cNvSpPr txBox="1">
            <a:spLocks/>
          </p:cNvSpPr>
          <p:nvPr/>
        </p:nvSpPr>
        <p:spPr>
          <a:xfrm>
            <a:off x="3949890" y="4440271"/>
            <a:ext cx="1244219" cy="36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en-US" sz="1100" b="1" dirty="0">
                <a:solidFill>
                  <a:schemeClr val="tx2"/>
                </a:solidFill>
              </a:rPr>
              <a:t>DEPLOYMENT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65518659-06CF-4AA6-B1D8-046ED137899D}"/>
              </a:ext>
            </a:extLst>
          </p:cNvPr>
          <p:cNvCxnSpPr>
            <a:cxnSpLocks/>
          </p:cNvCxnSpPr>
          <p:nvPr/>
        </p:nvCxnSpPr>
        <p:spPr>
          <a:xfrm>
            <a:off x="3926245" y="4774040"/>
            <a:ext cx="13467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Elemento grafico 36" descr="Processore con riempimento a tinta unita">
            <a:extLst>
              <a:ext uri="{FF2B5EF4-FFF2-40B4-BE49-F238E27FC236}">
                <a16:creationId xmlns:a16="http://schemas.microsoft.com/office/drawing/2014/main" id="{62B19974-2109-45BC-B3E0-03F0464072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21781" y="4337760"/>
            <a:ext cx="805740" cy="805740"/>
          </a:xfrm>
          <a:prstGeom prst="rect">
            <a:avLst/>
          </a:prstGeom>
        </p:spPr>
      </p:pic>
      <p:sp>
        <p:nvSpPr>
          <p:cNvPr id="38" name="Google Shape;4352;p35">
            <a:extLst>
              <a:ext uri="{FF2B5EF4-FFF2-40B4-BE49-F238E27FC236}">
                <a16:creationId xmlns:a16="http://schemas.microsoft.com/office/drawing/2014/main" id="{6EBEDBF4-A261-4D77-A5A9-6E1FC5793542}"/>
              </a:ext>
            </a:extLst>
          </p:cNvPr>
          <p:cNvSpPr txBox="1">
            <a:spLocks/>
          </p:cNvSpPr>
          <p:nvPr/>
        </p:nvSpPr>
        <p:spPr>
          <a:xfrm>
            <a:off x="5302541" y="4108013"/>
            <a:ext cx="1244219" cy="36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en-US" sz="1100" b="1" dirty="0">
                <a:solidFill>
                  <a:schemeClr val="tx2"/>
                </a:solidFill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24222705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7" grpId="0"/>
      <p:bldP spid="8" grpId="0"/>
      <p:bldP spid="10" grpId="0" animBg="1"/>
      <p:bldP spid="14" grpId="0" animBg="1"/>
      <p:bldP spid="15" grpId="0" animBg="1"/>
      <p:bldP spid="18" grpId="0" animBg="1"/>
      <p:bldP spid="19" grpId="0"/>
      <p:bldP spid="20" grpId="0"/>
      <p:bldP spid="21" grpId="0"/>
      <p:bldP spid="30" grpId="0"/>
      <p:bldP spid="32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17810"/>
            <a:ext cx="7704000" cy="572700"/>
          </a:xfrm>
        </p:spPr>
        <p:txBody>
          <a:bodyPr/>
          <a:lstStyle/>
          <a:p>
            <a:r>
              <a:rPr lang="it-IT" dirty="0"/>
              <a:t>CONTINUAL LEARNING</a:t>
            </a:r>
          </a:p>
        </p:txBody>
      </p:sp>
      <p:sp>
        <p:nvSpPr>
          <p:cNvPr id="4" name="Google Shape;4352;p35">
            <a:extLst>
              <a:ext uri="{FF2B5EF4-FFF2-40B4-BE49-F238E27FC236}">
                <a16:creationId xmlns:a16="http://schemas.microsoft.com/office/drawing/2014/main" id="{266FB869-9CB9-4782-9BB5-219B45BC49F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21408" y="1129384"/>
            <a:ext cx="7022592" cy="357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Advanced machine learning technique </a:t>
            </a:r>
            <a:r>
              <a:rPr lang="it-IT" sz="1400" dirty="0" err="1"/>
              <a:t>enabling</a:t>
            </a:r>
            <a:r>
              <a:rPr lang="it-IT" sz="1400" dirty="0"/>
              <a:t> to:</a:t>
            </a:r>
            <a:endParaRPr sz="1400" dirty="0"/>
          </a:p>
        </p:txBody>
      </p:sp>
      <p:sp>
        <p:nvSpPr>
          <p:cNvPr id="8" name="Google Shape;4352;p35">
            <a:extLst>
              <a:ext uri="{FF2B5EF4-FFF2-40B4-BE49-F238E27FC236}">
                <a16:creationId xmlns:a16="http://schemas.microsoft.com/office/drawing/2014/main" id="{276A16D9-5D59-40DD-8C1B-C45AB41AFD4E}"/>
              </a:ext>
            </a:extLst>
          </p:cNvPr>
          <p:cNvSpPr txBox="1">
            <a:spLocks/>
          </p:cNvSpPr>
          <p:nvPr/>
        </p:nvSpPr>
        <p:spPr>
          <a:xfrm>
            <a:off x="870857" y="2851610"/>
            <a:ext cx="7450514" cy="360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en-US" b="1" dirty="0">
                <a:solidFill>
                  <a:srgbClr val="7A0C0C"/>
                </a:solidFill>
              </a:rPr>
              <a:t>Example:</a:t>
            </a:r>
            <a:r>
              <a:rPr lang="en-US" dirty="0"/>
              <a:t> visual inspection of defects in a production line</a:t>
            </a:r>
          </a:p>
        </p:txBody>
      </p:sp>
      <p:sp>
        <p:nvSpPr>
          <p:cNvPr id="9" name="Google Shape;4352;p35">
            <a:extLst>
              <a:ext uri="{FF2B5EF4-FFF2-40B4-BE49-F238E27FC236}">
                <a16:creationId xmlns:a16="http://schemas.microsoft.com/office/drawing/2014/main" id="{F268CEC8-1F14-44E9-B2C2-2177CFC460D5}"/>
              </a:ext>
            </a:extLst>
          </p:cNvPr>
          <p:cNvSpPr txBox="1">
            <a:spLocks/>
          </p:cNvSpPr>
          <p:nvPr/>
        </p:nvSpPr>
        <p:spPr>
          <a:xfrm>
            <a:off x="2665090" y="1527070"/>
            <a:ext cx="6054029" cy="35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200" dirty="0"/>
              <a:t>Perform inference and </a:t>
            </a:r>
            <a:r>
              <a:rPr lang="en-US" sz="1200" b="1" dirty="0">
                <a:solidFill>
                  <a:srgbClr val="7A0C0C"/>
                </a:solidFill>
              </a:rPr>
              <a:t>train</a:t>
            </a:r>
            <a:r>
              <a:rPr lang="en-US" sz="1200" dirty="0"/>
              <a:t> on the input data received</a:t>
            </a:r>
          </a:p>
        </p:txBody>
      </p:sp>
      <p:sp>
        <p:nvSpPr>
          <p:cNvPr id="10" name="Google Shape;4352;p35">
            <a:extLst>
              <a:ext uri="{FF2B5EF4-FFF2-40B4-BE49-F238E27FC236}">
                <a16:creationId xmlns:a16="http://schemas.microsoft.com/office/drawing/2014/main" id="{E890411C-3E71-4A7A-A8F1-F855BB8BE731}"/>
              </a:ext>
            </a:extLst>
          </p:cNvPr>
          <p:cNvSpPr txBox="1">
            <a:spLocks/>
          </p:cNvSpPr>
          <p:nvPr/>
        </p:nvSpPr>
        <p:spPr>
          <a:xfrm>
            <a:off x="2665089" y="1913591"/>
            <a:ext cx="6054029" cy="35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200" dirty="0"/>
              <a:t>Learn from the </a:t>
            </a:r>
            <a:r>
              <a:rPr lang="en-US" sz="1200" b="1" dirty="0">
                <a:solidFill>
                  <a:srgbClr val="7A0C0C"/>
                </a:solidFill>
              </a:rPr>
              <a:t>changes</a:t>
            </a:r>
            <a:r>
              <a:rPr lang="en-US" sz="1200" dirty="0"/>
              <a:t> that affect the environment</a:t>
            </a:r>
          </a:p>
        </p:txBody>
      </p:sp>
      <p:sp>
        <p:nvSpPr>
          <p:cNvPr id="12" name="Google Shape;4352;p35">
            <a:extLst>
              <a:ext uri="{FF2B5EF4-FFF2-40B4-BE49-F238E27FC236}">
                <a16:creationId xmlns:a16="http://schemas.microsoft.com/office/drawing/2014/main" id="{7D49E0A7-C7FF-4D65-8CDE-6F654E3A7283}"/>
              </a:ext>
            </a:extLst>
          </p:cNvPr>
          <p:cNvSpPr txBox="1">
            <a:spLocks/>
          </p:cNvSpPr>
          <p:nvPr/>
        </p:nvSpPr>
        <p:spPr>
          <a:xfrm>
            <a:off x="2665089" y="2290277"/>
            <a:ext cx="6054029" cy="35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200" dirty="0"/>
              <a:t>Allows to recognize, include and learn </a:t>
            </a:r>
            <a:r>
              <a:rPr lang="en-US" sz="1200" b="1" dirty="0">
                <a:solidFill>
                  <a:srgbClr val="7A0C0C"/>
                </a:solidFill>
              </a:rPr>
              <a:t>new classes 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E57E91B5-8C27-4983-B35C-CD80437E3FBE}"/>
              </a:ext>
            </a:extLst>
          </p:cNvPr>
          <p:cNvSpPr/>
          <p:nvPr/>
        </p:nvSpPr>
        <p:spPr>
          <a:xfrm>
            <a:off x="2492453" y="1653894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EA358E9A-406D-4E9B-B99B-A86C62B24E65}"/>
              </a:ext>
            </a:extLst>
          </p:cNvPr>
          <p:cNvSpPr/>
          <p:nvPr/>
        </p:nvSpPr>
        <p:spPr>
          <a:xfrm>
            <a:off x="2492453" y="2047479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D7A274C-C753-4C6D-9A21-F0FF9C84B1BC}"/>
              </a:ext>
            </a:extLst>
          </p:cNvPr>
          <p:cNvSpPr/>
          <p:nvPr/>
        </p:nvSpPr>
        <p:spPr>
          <a:xfrm>
            <a:off x="2492453" y="2413484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Google Shape;4352;p35">
            <a:extLst>
              <a:ext uri="{FF2B5EF4-FFF2-40B4-BE49-F238E27FC236}">
                <a16:creationId xmlns:a16="http://schemas.microsoft.com/office/drawing/2014/main" id="{F616F59E-A1C1-44E7-88F4-3476A28E7399}"/>
              </a:ext>
            </a:extLst>
          </p:cNvPr>
          <p:cNvSpPr txBox="1">
            <a:spLocks/>
          </p:cNvSpPr>
          <p:nvPr/>
        </p:nvSpPr>
        <p:spPr>
          <a:xfrm>
            <a:off x="1840181" y="4828934"/>
            <a:ext cx="2382685" cy="36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100" b="1" dirty="0"/>
              <a:t>WITHOUT CONTINUAL LEARNING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E611113-45D9-4072-B75B-338E3A30EA7D}"/>
              </a:ext>
            </a:extLst>
          </p:cNvPr>
          <p:cNvCxnSpPr>
            <a:cxnSpLocks/>
          </p:cNvCxnSpPr>
          <p:nvPr/>
        </p:nvCxnSpPr>
        <p:spPr>
          <a:xfrm>
            <a:off x="870857" y="2796957"/>
            <a:ext cx="7450514" cy="0"/>
          </a:xfrm>
          <a:prstGeom prst="line">
            <a:avLst/>
          </a:prstGeom>
          <a:ln w="28575">
            <a:solidFill>
              <a:srgbClr val="7A0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4352;p35">
            <a:extLst>
              <a:ext uri="{FF2B5EF4-FFF2-40B4-BE49-F238E27FC236}">
                <a16:creationId xmlns:a16="http://schemas.microsoft.com/office/drawing/2014/main" id="{AF688B86-0789-449D-A9C0-1B77E25A7826}"/>
              </a:ext>
            </a:extLst>
          </p:cNvPr>
          <p:cNvSpPr txBox="1">
            <a:spLocks/>
          </p:cNvSpPr>
          <p:nvPr/>
        </p:nvSpPr>
        <p:spPr>
          <a:xfrm>
            <a:off x="5581566" y="4828933"/>
            <a:ext cx="2382685" cy="36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100" b="1" dirty="0"/>
              <a:t>WITH CONTINUAL LEARNING</a:t>
            </a:r>
          </a:p>
        </p:txBody>
      </p:sp>
      <p:pic>
        <p:nvPicPr>
          <p:cNvPr id="11" name="with">
            <a:hlinkClick r:id="" action="ppaction://media"/>
            <a:extLst>
              <a:ext uri="{FF2B5EF4-FFF2-40B4-BE49-F238E27FC236}">
                <a16:creationId xmlns:a16="http://schemas.microsoft.com/office/drawing/2014/main" id="{BD21BC51-C154-4EAD-B8FB-9823EE150A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34215" y="3227597"/>
            <a:ext cx="2932631" cy="1633994"/>
          </a:xfrm>
          <a:prstGeom prst="rect">
            <a:avLst/>
          </a:prstGeom>
        </p:spPr>
      </p:pic>
      <p:pic>
        <p:nvPicPr>
          <p:cNvPr id="20" name="without">
            <a:hlinkClick r:id="" action="ppaction://media"/>
            <a:extLst>
              <a:ext uri="{FF2B5EF4-FFF2-40B4-BE49-F238E27FC236}">
                <a16:creationId xmlns:a16="http://schemas.microsoft.com/office/drawing/2014/main" id="{7956DA1C-2F5D-4F40-9370-CAAC68C47A8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22234" y="3200382"/>
            <a:ext cx="2932631" cy="1688424"/>
          </a:xfrm>
          <a:prstGeom prst="rect">
            <a:avLst/>
          </a:prstGeom>
        </p:spPr>
      </p:pic>
      <p:sp>
        <p:nvSpPr>
          <p:cNvPr id="19" name="Google Shape;4599;p49">
            <a:extLst>
              <a:ext uri="{FF2B5EF4-FFF2-40B4-BE49-F238E27FC236}">
                <a16:creationId xmlns:a16="http://schemas.microsoft.com/office/drawing/2014/main" id="{33192C02-7290-470B-BD51-5030FDE76E30}"/>
              </a:ext>
            </a:extLst>
          </p:cNvPr>
          <p:cNvSpPr txBox="1">
            <a:spLocks/>
          </p:cNvSpPr>
          <p:nvPr/>
        </p:nvSpPr>
        <p:spPr>
          <a:xfrm>
            <a:off x="8379634" y="4718907"/>
            <a:ext cx="424480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3</a:t>
            </a:r>
          </a:p>
        </p:txBody>
      </p:sp>
      <p:pic>
        <p:nvPicPr>
          <p:cNvPr id="21" name="!!schema">
            <a:extLst>
              <a:ext uri="{FF2B5EF4-FFF2-40B4-BE49-F238E27FC236}">
                <a16:creationId xmlns:a16="http://schemas.microsoft.com/office/drawing/2014/main" id="{4483E235-CFF2-4023-9957-E59730F880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8316" y="2845076"/>
            <a:ext cx="4717466" cy="22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9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mediacall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" dur="1206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161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7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  <p:bldLst>
      <p:bldP spid="4" grpId="0" build="p"/>
      <p:bldP spid="8" grpId="0"/>
      <p:bldP spid="9" grpId="0"/>
      <p:bldP spid="10" grpId="0"/>
      <p:bldP spid="12" grpId="0"/>
      <p:bldP spid="13" grpId="0" animBg="1"/>
      <p:bldP spid="14" grpId="0" animBg="1"/>
      <p:bldP spid="15" grpId="0" animBg="1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CATASTROPHIC FORGETTING</a:t>
            </a:r>
          </a:p>
        </p:txBody>
      </p:sp>
      <p:sp>
        <p:nvSpPr>
          <p:cNvPr id="4" name="Google Shape;4352;p35">
            <a:extLst>
              <a:ext uri="{FF2B5EF4-FFF2-40B4-BE49-F238E27FC236}">
                <a16:creationId xmlns:a16="http://schemas.microsoft.com/office/drawing/2014/main" id="{AC2A5BAE-39F0-4220-A9E9-69BAD83645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74986" y="1462292"/>
            <a:ext cx="6054029" cy="427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Direct </a:t>
            </a:r>
            <a:r>
              <a:rPr lang="it-IT" sz="1400" b="1" dirty="0" err="1">
                <a:solidFill>
                  <a:schemeClr val="tx2"/>
                </a:solidFill>
              </a:rPr>
              <a:t>consequence</a:t>
            </a:r>
            <a:r>
              <a:rPr lang="it-IT" sz="1400" dirty="0"/>
              <a:t> of </a:t>
            </a:r>
            <a:r>
              <a:rPr lang="it-IT" sz="1400" dirty="0" err="1"/>
              <a:t>continual</a:t>
            </a:r>
            <a:r>
              <a:rPr lang="it-IT" sz="1400" dirty="0"/>
              <a:t> learning</a:t>
            </a:r>
            <a:endParaRPr sz="1400" dirty="0"/>
          </a:p>
        </p:txBody>
      </p:sp>
      <p:sp>
        <p:nvSpPr>
          <p:cNvPr id="5" name="Google Shape;4352;p35">
            <a:extLst>
              <a:ext uri="{FF2B5EF4-FFF2-40B4-BE49-F238E27FC236}">
                <a16:creationId xmlns:a16="http://schemas.microsoft.com/office/drawing/2014/main" id="{C41C5DD1-1FDE-4B9C-9B0D-99E9F039D71B}"/>
              </a:ext>
            </a:extLst>
          </p:cNvPr>
          <p:cNvSpPr txBox="1">
            <a:spLocks/>
          </p:cNvSpPr>
          <p:nvPr/>
        </p:nvSpPr>
        <p:spPr>
          <a:xfrm>
            <a:off x="1774986" y="1920158"/>
            <a:ext cx="6054029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 err="1"/>
              <a:t>Phenomenon</a:t>
            </a:r>
            <a:r>
              <a:rPr lang="it-IT" dirty="0"/>
              <a:t> that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caused</a:t>
            </a:r>
            <a:r>
              <a:rPr lang="it-IT" dirty="0"/>
              <a:t> by </a:t>
            </a:r>
            <a:r>
              <a:rPr lang="it-IT" b="1" dirty="0" err="1">
                <a:solidFill>
                  <a:schemeClr val="tx2"/>
                </a:solidFill>
              </a:rPr>
              <a:t>overfitting</a:t>
            </a:r>
            <a:r>
              <a:rPr lang="it-IT" dirty="0"/>
              <a:t> over new data</a:t>
            </a:r>
          </a:p>
        </p:txBody>
      </p:sp>
      <p:sp>
        <p:nvSpPr>
          <p:cNvPr id="6" name="Google Shape;4352;p35">
            <a:extLst>
              <a:ext uri="{FF2B5EF4-FFF2-40B4-BE49-F238E27FC236}">
                <a16:creationId xmlns:a16="http://schemas.microsoft.com/office/drawing/2014/main" id="{7CA5154D-70DD-44EF-9C64-13744C63A9E9}"/>
              </a:ext>
            </a:extLst>
          </p:cNvPr>
          <p:cNvSpPr txBox="1">
            <a:spLocks/>
          </p:cNvSpPr>
          <p:nvPr/>
        </p:nvSpPr>
        <p:spPr>
          <a:xfrm>
            <a:off x="1774984" y="2452356"/>
            <a:ext cx="6054029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/>
              <a:t>Leads to models that can </a:t>
            </a:r>
            <a:r>
              <a:rPr lang="it-IT" dirty="0" err="1"/>
              <a:t>classify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new data but not </a:t>
            </a:r>
            <a:r>
              <a:rPr lang="it-IT" dirty="0" err="1"/>
              <a:t>old</a:t>
            </a:r>
            <a:r>
              <a:rPr lang="it-IT" dirty="0"/>
              <a:t> data</a:t>
            </a:r>
          </a:p>
        </p:txBody>
      </p:sp>
      <p:sp>
        <p:nvSpPr>
          <p:cNvPr id="7" name="Google Shape;4352;p35">
            <a:extLst>
              <a:ext uri="{FF2B5EF4-FFF2-40B4-BE49-F238E27FC236}">
                <a16:creationId xmlns:a16="http://schemas.microsoft.com/office/drawing/2014/main" id="{194EDBD8-B6D7-49EF-9B5E-3480ACF3569F}"/>
              </a:ext>
            </a:extLst>
          </p:cNvPr>
          <p:cNvSpPr txBox="1">
            <a:spLocks/>
          </p:cNvSpPr>
          <p:nvPr/>
        </p:nvSpPr>
        <p:spPr>
          <a:xfrm>
            <a:off x="1774984" y="2989724"/>
            <a:ext cx="6054029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/>
              <a:t>Model </a:t>
            </a:r>
            <a:r>
              <a:rPr lang="it-IT" b="1" dirty="0" err="1">
                <a:solidFill>
                  <a:schemeClr val="tx2"/>
                </a:solidFill>
              </a:rPr>
              <a:t>forgets</a:t>
            </a:r>
            <a:r>
              <a:rPr lang="it-IT" dirty="0"/>
              <a:t> its initial knowledge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6887F32D-D0FC-4085-9046-7D5FA7EAB2E8}"/>
              </a:ext>
            </a:extLst>
          </p:cNvPr>
          <p:cNvSpPr/>
          <p:nvPr/>
        </p:nvSpPr>
        <p:spPr>
          <a:xfrm>
            <a:off x="1558553" y="1618362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CDD2AA1B-3CBF-43F6-9B85-9AD36F47EAB7}"/>
              </a:ext>
            </a:extLst>
          </p:cNvPr>
          <p:cNvSpPr/>
          <p:nvPr/>
        </p:nvSpPr>
        <p:spPr>
          <a:xfrm>
            <a:off x="1558553" y="2059568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6D1F8E7A-E15A-4090-A018-981FACA8ECA6}"/>
              </a:ext>
            </a:extLst>
          </p:cNvPr>
          <p:cNvSpPr/>
          <p:nvPr/>
        </p:nvSpPr>
        <p:spPr>
          <a:xfrm>
            <a:off x="1558553" y="2571750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7D63C2B9-52DC-453C-A707-F3823BD04F4A}"/>
              </a:ext>
            </a:extLst>
          </p:cNvPr>
          <p:cNvSpPr/>
          <p:nvPr/>
        </p:nvSpPr>
        <p:spPr>
          <a:xfrm>
            <a:off x="1558553" y="3123472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Google Shape;4352;p35">
            <a:extLst>
              <a:ext uri="{FF2B5EF4-FFF2-40B4-BE49-F238E27FC236}">
                <a16:creationId xmlns:a16="http://schemas.microsoft.com/office/drawing/2014/main" id="{160282A1-0151-490E-9663-1E44E0C72D8B}"/>
              </a:ext>
            </a:extLst>
          </p:cNvPr>
          <p:cNvSpPr txBox="1">
            <a:spLocks/>
          </p:cNvSpPr>
          <p:nvPr/>
        </p:nvSpPr>
        <p:spPr>
          <a:xfrm>
            <a:off x="5097152" y="4858252"/>
            <a:ext cx="3067134" cy="36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100" b="1" dirty="0"/>
              <a:t>MODEL PERFORMANCE AFTER OVERFITTING</a:t>
            </a:r>
          </a:p>
        </p:txBody>
      </p:sp>
      <p:sp>
        <p:nvSpPr>
          <p:cNvPr id="13" name="Google Shape;4352;p35">
            <a:extLst>
              <a:ext uri="{FF2B5EF4-FFF2-40B4-BE49-F238E27FC236}">
                <a16:creationId xmlns:a16="http://schemas.microsoft.com/office/drawing/2014/main" id="{60BE81E6-7EC9-4C6E-A7D0-692152F6631B}"/>
              </a:ext>
            </a:extLst>
          </p:cNvPr>
          <p:cNvSpPr txBox="1">
            <a:spLocks/>
          </p:cNvSpPr>
          <p:nvPr/>
        </p:nvSpPr>
        <p:spPr>
          <a:xfrm>
            <a:off x="1049683" y="4858253"/>
            <a:ext cx="3255617" cy="36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sz="1100" b="1" dirty="0"/>
              <a:t>MODEL PERFORMANCE BEFORE OVERFITTING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E854E85-DE19-42B7-B7C0-5C0F445EA88D}"/>
              </a:ext>
            </a:extLst>
          </p:cNvPr>
          <p:cNvCxnSpPr>
            <a:cxnSpLocks/>
          </p:cNvCxnSpPr>
          <p:nvPr/>
        </p:nvCxnSpPr>
        <p:spPr>
          <a:xfrm>
            <a:off x="870857" y="3455544"/>
            <a:ext cx="7450514" cy="0"/>
          </a:xfrm>
          <a:prstGeom prst="line">
            <a:avLst/>
          </a:prstGeom>
          <a:ln w="28575">
            <a:solidFill>
              <a:srgbClr val="7A0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3EE4711C-9126-44AB-A9A6-D22D05F3A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694" y="3395388"/>
            <a:ext cx="2230211" cy="1486807"/>
          </a:xfrm>
          <a:prstGeom prst="rect">
            <a:avLst/>
          </a:prstGeom>
        </p:spPr>
      </p:pic>
      <p:sp>
        <p:nvSpPr>
          <p:cNvPr id="18" name="Google Shape;4599;p49">
            <a:extLst>
              <a:ext uri="{FF2B5EF4-FFF2-40B4-BE49-F238E27FC236}">
                <a16:creationId xmlns:a16="http://schemas.microsoft.com/office/drawing/2014/main" id="{5ED17D5E-F482-48B7-A6FF-52CCEA1A82B5}"/>
              </a:ext>
            </a:extLst>
          </p:cNvPr>
          <p:cNvSpPr txBox="1">
            <a:spLocks/>
          </p:cNvSpPr>
          <p:nvPr/>
        </p:nvSpPr>
        <p:spPr>
          <a:xfrm>
            <a:off x="8379634" y="4718907"/>
            <a:ext cx="424480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4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A80F918A-BC7C-42AE-95F1-A0CB07162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229" y="3395387"/>
            <a:ext cx="2230211" cy="148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425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THESIS CONTRIBUTION</a:t>
            </a:r>
          </a:p>
        </p:txBody>
      </p:sp>
      <p:sp>
        <p:nvSpPr>
          <p:cNvPr id="5" name="Google Shape;4352;p35">
            <a:extLst>
              <a:ext uri="{FF2B5EF4-FFF2-40B4-BE49-F238E27FC236}">
                <a16:creationId xmlns:a16="http://schemas.microsoft.com/office/drawing/2014/main" id="{C41C5DD1-1FDE-4B9C-9B0D-99E9F039D71B}"/>
              </a:ext>
            </a:extLst>
          </p:cNvPr>
          <p:cNvSpPr txBox="1">
            <a:spLocks/>
          </p:cNvSpPr>
          <p:nvPr/>
        </p:nvSpPr>
        <p:spPr>
          <a:xfrm>
            <a:off x="1931428" y="1905278"/>
            <a:ext cx="6054029" cy="3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sz="1200" b="1" dirty="0">
                <a:solidFill>
                  <a:srgbClr val="7A0C0C"/>
                </a:solidFill>
              </a:rPr>
              <a:t>Easy to </a:t>
            </a:r>
            <a:r>
              <a:rPr lang="it-IT" sz="1200" b="1" dirty="0" err="1">
                <a:solidFill>
                  <a:srgbClr val="7A0C0C"/>
                </a:solidFill>
              </a:rPr>
              <a:t>attach</a:t>
            </a:r>
            <a:r>
              <a:rPr lang="it-IT" sz="1200" dirty="0"/>
              <a:t> </a:t>
            </a:r>
            <a:r>
              <a:rPr lang="it-IT" sz="1200" dirty="0" err="1"/>
              <a:t>at</a:t>
            </a:r>
            <a:r>
              <a:rPr lang="it-IT" sz="1200" dirty="0"/>
              <a:t> the end of </a:t>
            </a:r>
            <a:r>
              <a:rPr lang="it-IT" sz="1200" dirty="0" err="1"/>
              <a:t>pre-trained</a:t>
            </a:r>
            <a:r>
              <a:rPr lang="it-IT" sz="1200" dirty="0"/>
              <a:t> models</a:t>
            </a:r>
          </a:p>
        </p:txBody>
      </p:sp>
      <p:sp>
        <p:nvSpPr>
          <p:cNvPr id="6" name="Google Shape;4352;p35">
            <a:extLst>
              <a:ext uri="{FF2B5EF4-FFF2-40B4-BE49-F238E27FC236}">
                <a16:creationId xmlns:a16="http://schemas.microsoft.com/office/drawing/2014/main" id="{7CA5154D-70DD-44EF-9C64-13744C63A9E9}"/>
              </a:ext>
            </a:extLst>
          </p:cNvPr>
          <p:cNvSpPr txBox="1">
            <a:spLocks/>
          </p:cNvSpPr>
          <p:nvPr/>
        </p:nvSpPr>
        <p:spPr>
          <a:xfrm>
            <a:off x="1321827" y="2895311"/>
            <a:ext cx="6054029" cy="43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/>
              <a:t>4 state-of-the-art </a:t>
            </a:r>
            <a:r>
              <a:rPr lang="it-IT" dirty="0" err="1"/>
              <a:t>algorithms</a:t>
            </a:r>
            <a:r>
              <a:rPr lang="it-IT" dirty="0"/>
              <a:t> have </a:t>
            </a:r>
            <a:r>
              <a:rPr lang="it-IT" dirty="0" err="1"/>
              <a:t>been</a:t>
            </a:r>
            <a:r>
              <a:rPr lang="it-IT" dirty="0"/>
              <a:t> implemented</a:t>
            </a:r>
          </a:p>
        </p:txBody>
      </p:sp>
      <p:sp>
        <p:nvSpPr>
          <p:cNvPr id="7" name="Google Shape;4352;p35">
            <a:extLst>
              <a:ext uri="{FF2B5EF4-FFF2-40B4-BE49-F238E27FC236}">
                <a16:creationId xmlns:a16="http://schemas.microsoft.com/office/drawing/2014/main" id="{D6A7C151-7828-4A58-8EDC-B2D23EB01015}"/>
              </a:ext>
            </a:extLst>
          </p:cNvPr>
          <p:cNvSpPr txBox="1">
            <a:spLocks/>
          </p:cNvSpPr>
          <p:nvPr/>
        </p:nvSpPr>
        <p:spPr>
          <a:xfrm>
            <a:off x="1931427" y="2287449"/>
            <a:ext cx="6054029" cy="3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sz="1200" dirty="0"/>
              <a:t>Able to generate </a:t>
            </a:r>
            <a:r>
              <a:rPr lang="it-IT" sz="1200" b="1" dirty="0">
                <a:solidFill>
                  <a:srgbClr val="7A0C0C"/>
                </a:solidFill>
              </a:rPr>
              <a:t>self </a:t>
            </a:r>
            <a:r>
              <a:rPr lang="it-IT" sz="1200" b="1" dirty="0" err="1">
                <a:solidFill>
                  <a:srgbClr val="7A0C0C"/>
                </a:solidFill>
              </a:rPr>
              <a:t>sustainable</a:t>
            </a:r>
            <a:r>
              <a:rPr lang="it-IT" sz="1200" b="1" dirty="0">
                <a:solidFill>
                  <a:srgbClr val="7A0C0C"/>
                </a:solidFill>
              </a:rPr>
              <a:t> </a:t>
            </a:r>
            <a:r>
              <a:rPr lang="it-IT" sz="1200" dirty="0"/>
              <a:t>models (fine </a:t>
            </a:r>
            <a:r>
              <a:rPr lang="it-IT" sz="1200" dirty="0" err="1"/>
              <a:t>tune</a:t>
            </a:r>
            <a:r>
              <a:rPr lang="it-IT" sz="1200" dirty="0"/>
              <a:t> + </a:t>
            </a:r>
            <a:r>
              <a:rPr lang="it-IT" sz="1200" dirty="0" err="1"/>
              <a:t>learn</a:t>
            </a:r>
            <a:r>
              <a:rPr lang="it-IT" sz="1200" dirty="0"/>
              <a:t> new classes)</a:t>
            </a:r>
          </a:p>
        </p:txBody>
      </p:sp>
      <p:sp>
        <p:nvSpPr>
          <p:cNvPr id="8" name="Google Shape;4352;p35">
            <a:extLst>
              <a:ext uri="{FF2B5EF4-FFF2-40B4-BE49-F238E27FC236}">
                <a16:creationId xmlns:a16="http://schemas.microsoft.com/office/drawing/2014/main" id="{D7D2C27E-9BFB-4A3A-B423-2F0D217E5C2D}"/>
              </a:ext>
            </a:extLst>
          </p:cNvPr>
          <p:cNvSpPr txBox="1">
            <a:spLocks/>
          </p:cNvSpPr>
          <p:nvPr/>
        </p:nvSpPr>
        <p:spPr>
          <a:xfrm>
            <a:off x="1321827" y="3564306"/>
            <a:ext cx="6379818" cy="43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dirty="0"/>
              <a:t>Everything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deployed</a:t>
            </a:r>
            <a:r>
              <a:rPr lang="it-IT" dirty="0"/>
              <a:t> on two </a:t>
            </a:r>
            <a:r>
              <a:rPr lang="it-IT" dirty="0" err="1"/>
              <a:t>MCUs</a:t>
            </a:r>
            <a:r>
              <a:rPr lang="it-IT" dirty="0"/>
              <a:t> for two </a:t>
            </a:r>
            <a:r>
              <a:rPr lang="it-IT" dirty="0" err="1"/>
              <a:t>classification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endParaRPr lang="it-IT" dirty="0"/>
          </a:p>
        </p:txBody>
      </p:sp>
      <p:sp>
        <p:nvSpPr>
          <p:cNvPr id="9" name="Google Shape;4352;p35">
            <a:extLst>
              <a:ext uri="{FF2B5EF4-FFF2-40B4-BE49-F238E27FC236}">
                <a16:creationId xmlns:a16="http://schemas.microsoft.com/office/drawing/2014/main" id="{0A101FF6-8C2A-48D7-B672-0170619AAD59}"/>
              </a:ext>
            </a:extLst>
          </p:cNvPr>
          <p:cNvSpPr txBox="1">
            <a:spLocks/>
          </p:cNvSpPr>
          <p:nvPr/>
        </p:nvSpPr>
        <p:spPr>
          <a:xfrm>
            <a:off x="1562839" y="4329011"/>
            <a:ext cx="1856800" cy="3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sz="1200" dirty="0" err="1"/>
              <a:t>Gesture</a:t>
            </a:r>
            <a:r>
              <a:rPr lang="it-IT" sz="1200" dirty="0"/>
              <a:t> </a:t>
            </a:r>
            <a:r>
              <a:rPr lang="it-IT" sz="1200" dirty="0" err="1"/>
              <a:t>recognition</a:t>
            </a:r>
            <a:endParaRPr lang="it-IT" sz="1200" dirty="0"/>
          </a:p>
        </p:txBody>
      </p:sp>
      <p:sp>
        <p:nvSpPr>
          <p:cNvPr id="10" name="Google Shape;4352;p35">
            <a:extLst>
              <a:ext uri="{FF2B5EF4-FFF2-40B4-BE49-F238E27FC236}">
                <a16:creationId xmlns:a16="http://schemas.microsoft.com/office/drawing/2014/main" id="{6B6FE4B6-6EF8-4B1E-BEA0-7756FAFCCB33}"/>
              </a:ext>
            </a:extLst>
          </p:cNvPr>
          <p:cNvSpPr txBox="1">
            <a:spLocks/>
          </p:cNvSpPr>
          <p:nvPr/>
        </p:nvSpPr>
        <p:spPr>
          <a:xfrm>
            <a:off x="5357294" y="4316304"/>
            <a:ext cx="1856800" cy="3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it-IT" sz="1200" dirty="0"/>
              <a:t>Image </a:t>
            </a:r>
            <a:r>
              <a:rPr lang="it-IT" sz="1200" dirty="0" err="1"/>
              <a:t>classification</a:t>
            </a:r>
            <a:endParaRPr lang="it-IT" sz="1200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4225642B-2021-48FC-97A1-77E8036FC097}"/>
              </a:ext>
            </a:extLst>
          </p:cNvPr>
          <p:cNvSpPr/>
          <p:nvPr/>
        </p:nvSpPr>
        <p:spPr>
          <a:xfrm>
            <a:off x="1759671" y="2038817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A1AE9AE-5416-4BBC-B726-E8AF91145828}"/>
              </a:ext>
            </a:extLst>
          </p:cNvPr>
          <p:cNvSpPr/>
          <p:nvPr/>
        </p:nvSpPr>
        <p:spPr>
          <a:xfrm>
            <a:off x="1759671" y="2425889"/>
            <a:ext cx="115091" cy="115091"/>
          </a:xfrm>
          <a:prstGeom prst="ellipse">
            <a:avLst/>
          </a:prstGeom>
          <a:solidFill>
            <a:srgbClr val="7A0C0C"/>
          </a:solidFill>
          <a:ln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 descr="Immagine che contiene circuito, elettronico&#10;&#10;Descrizione generata automaticamente">
            <a:extLst>
              <a:ext uri="{FF2B5EF4-FFF2-40B4-BE49-F238E27FC236}">
                <a16:creationId xmlns:a16="http://schemas.microsoft.com/office/drawing/2014/main" id="{85C880C1-CB60-4D0C-BE22-9A3A3F892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785" y="4215186"/>
            <a:ext cx="803654" cy="602740"/>
          </a:xfrm>
          <a:prstGeom prst="rect">
            <a:avLst/>
          </a:prstGeom>
        </p:spPr>
      </p:pic>
      <p:pic>
        <p:nvPicPr>
          <p:cNvPr id="17" name="Immagine 16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35A8FD11-8C5D-4F2E-933F-25B7EFD23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955" y="4024475"/>
            <a:ext cx="984162" cy="984162"/>
          </a:xfrm>
          <a:prstGeom prst="rect">
            <a:avLst/>
          </a:prstGeom>
        </p:spPr>
      </p:pic>
      <p:sp>
        <p:nvSpPr>
          <p:cNvPr id="18" name="Google Shape;4599;p49">
            <a:extLst>
              <a:ext uri="{FF2B5EF4-FFF2-40B4-BE49-F238E27FC236}">
                <a16:creationId xmlns:a16="http://schemas.microsoft.com/office/drawing/2014/main" id="{CA5BCCB5-8A73-42E7-B49B-EEF1BA1273AD}"/>
              </a:ext>
            </a:extLst>
          </p:cNvPr>
          <p:cNvSpPr txBox="1">
            <a:spLocks/>
          </p:cNvSpPr>
          <p:nvPr/>
        </p:nvSpPr>
        <p:spPr>
          <a:xfrm>
            <a:off x="8379634" y="4718907"/>
            <a:ext cx="424480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5</a:t>
            </a:r>
          </a:p>
        </p:txBody>
      </p:sp>
      <p:sp>
        <p:nvSpPr>
          <p:cNvPr id="19" name="Google Shape;4352;p35">
            <a:extLst>
              <a:ext uri="{FF2B5EF4-FFF2-40B4-BE49-F238E27FC236}">
                <a16:creationId xmlns:a16="http://schemas.microsoft.com/office/drawing/2014/main" id="{B173452F-5772-4C47-B729-6339F1B361AC}"/>
              </a:ext>
            </a:extLst>
          </p:cNvPr>
          <p:cNvSpPr txBox="1">
            <a:spLocks/>
          </p:cNvSpPr>
          <p:nvPr/>
        </p:nvSpPr>
        <p:spPr>
          <a:xfrm>
            <a:off x="1321827" y="1297416"/>
            <a:ext cx="6663629" cy="76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l"/>
            <a:r>
              <a:rPr lang="en-US" dirty="0"/>
              <a:t>The development and characterization of a continuous learning framework for ARM cortex microcontrollers (using </a:t>
            </a:r>
            <a:r>
              <a:rPr lang="en-US" b="1" dirty="0">
                <a:solidFill>
                  <a:srgbClr val="7A0C0C"/>
                </a:solidFill>
              </a:rPr>
              <a:t>STM32</a:t>
            </a:r>
            <a:r>
              <a:rPr lang="en-US" dirty="0"/>
              <a:t> MCUs). The framework is:</a:t>
            </a:r>
          </a:p>
        </p:txBody>
      </p:sp>
    </p:spTree>
    <p:extLst>
      <p:ext uri="{BB962C8B-B14F-4D97-AF65-F5344CB8AC3E}">
        <p14:creationId xmlns:p14="http://schemas.microsoft.com/office/powerpoint/2010/main" val="39624994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894"/>
            <a:ext cx="9144000" cy="572700"/>
          </a:xfrm>
        </p:spPr>
        <p:txBody>
          <a:bodyPr/>
          <a:lstStyle/>
          <a:p>
            <a:r>
              <a:rPr lang="it-IT" dirty="0"/>
              <a:t>STRATEGIES</a:t>
            </a:r>
          </a:p>
        </p:txBody>
      </p:sp>
      <p:sp>
        <p:nvSpPr>
          <p:cNvPr id="17" name="Google Shape;4599;p49">
            <a:extLst>
              <a:ext uri="{FF2B5EF4-FFF2-40B4-BE49-F238E27FC236}">
                <a16:creationId xmlns:a16="http://schemas.microsoft.com/office/drawing/2014/main" id="{12000EBA-2000-4F27-BF19-8C14F67198DF}"/>
              </a:ext>
            </a:extLst>
          </p:cNvPr>
          <p:cNvSpPr txBox="1">
            <a:spLocks/>
          </p:cNvSpPr>
          <p:nvPr/>
        </p:nvSpPr>
        <p:spPr>
          <a:xfrm>
            <a:off x="8379634" y="4718907"/>
            <a:ext cx="424480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6</a:t>
            </a:r>
          </a:p>
        </p:txBody>
      </p:sp>
      <p:pic>
        <p:nvPicPr>
          <p:cNvPr id="5" name="!!schema">
            <a:extLst>
              <a:ext uri="{FF2B5EF4-FFF2-40B4-BE49-F238E27FC236}">
                <a16:creationId xmlns:a16="http://schemas.microsoft.com/office/drawing/2014/main" id="{D2B85A97-887B-4B5A-9B86-8E810E60D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41" y="1090106"/>
            <a:ext cx="8018022" cy="3749193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6072D254-A715-4579-AE0A-C7B52F6BB20C}"/>
              </a:ext>
            </a:extLst>
          </p:cNvPr>
          <p:cNvSpPr/>
          <p:nvPr/>
        </p:nvSpPr>
        <p:spPr>
          <a:xfrm>
            <a:off x="3751073" y="1532892"/>
            <a:ext cx="4214367" cy="3374388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969AB38A-846D-4717-96BE-BD5CC7823D1A}"/>
              </a:ext>
            </a:extLst>
          </p:cNvPr>
          <p:cNvCxnSpPr>
            <a:cxnSpLocks/>
          </p:cNvCxnSpPr>
          <p:nvPr/>
        </p:nvCxnSpPr>
        <p:spPr>
          <a:xfrm>
            <a:off x="3735705" y="3472815"/>
            <a:ext cx="4250055" cy="72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747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327E0A26-42F4-4964-9B6C-E59A102E8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894"/>
            <a:ext cx="9144000" cy="572700"/>
          </a:xfrm>
        </p:spPr>
        <p:txBody>
          <a:bodyPr/>
          <a:lstStyle/>
          <a:p>
            <a:r>
              <a:rPr lang="it-IT" dirty="0"/>
              <a:t>STRATEGIES</a:t>
            </a:r>
          </a:p>
        </p:txBody>
      </p:sp>
      <p:pic>
        <p:nvPicPr>
          <p:cNvPr id="73" name="!!schema">
            <a:extLst>
              <a:ext uri="{FF2B5EF4-FFF2-40B4-BE49-F238E27FC236}">
                <a16:creationId xmlns:a16="http://schemas.microsoft.com/office/drawing/2014/main" id="{D873B1F8-ADCE-42CD-982B-2FC83199D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6" y="1360443"/>
            <a:ext cx="2481579" cy="1150508"/>
          </a:xfrm>
          <a:prstGeom prst="rect">
            <a:avLst/>
          </a:prstGeom>
        </p:spPr>
      </p:pic>
      <p:pic>
        <p:nvPicPr>
          <p:cNvPr id="75" name="Immagine 74">
            <a:extLst>
              <a:ext uri="{FF2B5EF4-FFF2-40B4-BE49-F238E27FC236}">
                <a16:creationId xmlns:a16="http://schemas.microsoft.com/office/drawing/2014/main" id="{BD02E5FF-31B1-4A8F-8FC3-DEF951CCA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642" y="1355023"/>
            <a:ext cx="2493263" cy="1155926"/>
          </a:xfrm>
          <a:prstGeom prst="rect">
            <a:avLst/>
          </a:prstGeom>
        </p:spPr>
      </p:pic>
      <p:pic>
        <p:nvPicPr>
          <p:cNvPr id="77" name="Immagine 76">
            <a:extLst>
              <a:ext uri="{FF2B5EF4-FFF2-40B4-BE49-F238E27FC236}">
                <a16:creationId xmlns:a16="http://schemas.microsoft.com/office/drawing/2014/main" id="{4237B837-A586-4FAA-8754-09CB0C1E3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998" y="3563314"/>
            <a:ext cx="1957972" cy="1431691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6FB82B9A-2D3D-4CD0-8DCD-A278DE4E6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43" y="3446216"/>
            <a:ext cx="2335223" cy="1526317"/>
          </a:xfrm>
          <a:prstGeom prst="rect">
            <a:avLst/>
          </a:prstGeom>
        </p:spPr>
      </p:pic>
      <p:sp>
        <p:nvSpPr>
          <p:cNvPr id="81" name="Google Shape;4352;p35">
            <a:extLst>
              <a:ext uri="{FF2B5EF4-FFF2-40B4-BE49-F238E27FC236}">
                <a16:creationId xmlns:a16="http://schemas.microsoft.com/office/drawing/2014/main" id="{609C222F-C6E5-4F74-8DD4-3137E5852CE0}"/>
              </a:ext>
            </a:extLst>
          </p:cNvPr>
          <p:cNvSpPr txBox="1">
            <a:spLocks/>
          </p:cNvSpPr>
          <p:nvPr/>
        </p:nvSpPr>
        <p:spPr>
          <a:xfrm>
            <a:off x="7453519" y="1339368"/>
            <a:ext cx="1761848" cy="142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Fastest</a:t>
            </a: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Not </a:t>
            </a:r>
            <a:r>
              <a:rPr lang="it-IT" sz="1400" dirty="0" err="1"/>
              <a:t>opimized</a:t>
            </a:r>
            <a:r>
              <a:rPr lang="it-IT" sz="1400" dirty="0"/>
              <a:t> </a:t>
            </a:r>
            <a:r>
              <a:rPr lang="it-IT" sz="1400" dirty="0" err="1"/>
              <a:t>inference</a:t>
            </a:r>
            <a:endParaRPr lang="it-IT" sz="1400" dirty="0"/>
          </a:p>
        </p:txBody>
      </p:sp>
      <p:sp>
        <p:nvSpPr>
          <p:cNvPr id="82" name="Google Shape;4352;p35">
            <a:extLst>
              <a:ext uri="{FF2B5EF4-FFF2-40B4-BE49-F238E27FC236}">
                <a16:creationId xmlns:a16="http://schemas.microsoft.com/office/drawing/2014/main" id="{F2C4F0AD-4C0A-4312-9C9F-DCA751DB28D7}"/>
              </a:ext>
            </a:extLst>
          </p:cNvPr>
          <p:cNvSpPr txBox="1">
            <a:spLocks/>
          </p:cNvSpPr>
          <p:nvPr/>
        </p:nvSpPr>
        <p:spPr>
          <a:xfrm>
            <a:off x="2582728" y="3412552"/>
            <a:ext cx="1904817" cy="185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Strong against forget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Double inference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Double memory</a:t>
            </a:r>
          </a:p>
        </p:txBody>
      </p:sp>
      <p:sp>
        <p:nvSpPr>
          <p:cNvPr id="83" name="Google Shape;4352;p35">
            <a:extLst>
              <a:ext uri="{FF2B5EF4-FFF2-40B4-BE49-F238E27FC236}">
                <a16:creationId xmlns:a16="http://schemas.microsoft.com/office/drawing/2014/main" id="{CBA72E11-2988-4832-9FA6-05816736203C}"/>
              </a:ext>
            </a:extLst>
          </p:cNvPr>
          <p:cNvSpPr txBox="1">
            <a:spLocks/>
          </p:cNvSpPr>
          <p:nvPr/>
        </p:nvSpPr>
        <p:spPr>
          <a:xfrm>
            <a:off x="6980529" y="3409478"/>
            <a:ext cx="2034144" cy="1947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Strong against forget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Sometimes double inference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Double memory</a:t>
            </a:r>
          </a:p>
        </p:txBody>
      </p: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ED1A318A-558D-45B7-878C-DB51541BCC5B}"/>
              </a:ext>
            </a:extLst>
          </p:cNvPr>
          <p:cNvCxnSpPr>
            <a:cxnSpLocks/>
          </p:cNvCxnSpPr>
          <p:nvPr/>
        </p:nvCxnSpPr>
        <p:spPr>
          <a:xfrm>
            <a:off x="4577887" y="860864"/>
            <a:ext cx="0" cy="4071943"/>
          </a:xfrm>
          <a:prstGeom prst="line">
            <a:avLst/>
          </a:prstGeom>
          <a:ln w="57150">
            <a:solidFill>
              <a:srgbClr val="7A0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5FCA84E5-7DF1-473B-849C-0B77E8A2000B}"/>
              </a:ext>
            </a:extLst>
          </p:cNvPr>
          <p:cNvCxnSpPr>
            <a:cxnSpLocks/>
          </p:cNvCxnSpPr>
          <p:nvPr/>
        </p:nvCxnSpPr>
        <p:spPr>
          <a:xfrm>
            <a:off x="319582" y="2908005"/>
            <a:ext cx="8335926" cy="0"/>
          </a:xfrm>
          <a:prstGeom prst="line">
            <a:avLst/>
          </a:prstGeom>
          <a:ln w="57150">
            <a:solidFill>
              <a:srgbClr val="7A0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Google Shape;4352;p35">
            <a:extLst>
              <a:ext uri="{FF2B5EF4-FFF2-40B4-BE49-F238E27FC236}">
                <a16:creationId xmlns:a16="http://schemas.microsoft.com/office/drawing/2014/main" id="{39CACD77-D69B-4626-B879-D0B1591C2188}"/>
              </a:ext>
            </a:extLst>
          </p:cNvPr>
          <p:cNvSpPr txBox="1">
            <a:spLocks/>
          </p:cNvSpPr>
          <p:nvPr/>
        </p:nvSpPr>
        <p:spPr>
          <a:xfrm>
            <a:off x="2734289" y="1401898"/>
            <a:ext cx="1761848" cy="9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None/>
              <a:defRPr sz="16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Vulnerable</a:t>
            </a:r>
          </a:p>
        </p:txBody>
      </p:sp>
      <p:sp>
        <p:nvSpPr>
          <p:cNvPr id="18" name="Google Shape;4359;p35">
            <a:extLst>
              <a:ext uri="{FF2B5EF4-FFF2-40B4-BE49-F238E27FC236}">
                <a16:creationId xmlns:a16="http://schemas.microsoft.com/office/drawing/2014/main" id="{A4FE29B1-D4F7-40CD-8858-A19E2B57FF88}"/>
              </a:ext>
            </a:extLst>
          </p:cNvPr>
          <p:cNvSpPr txBox="1">
            <a:spLocks/>
          </p:cNvSpPr>
          <p:nvPr/>
        </p:nvSpPr>
        <p:spPr>
          <a:xfrm>
            <a:off x="1238900" y="645689"/>
            <a:ext cx="1100394" cy="385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dirty="0" err="1"/>
              <a:t>TinyOL</a:t>
            </a:r>
            <a:endParaRPr lang="it-IT" dirty="0"/>
          </a:p>
          <a:p>
            <a:endParaRPr lang="en" dirty="0"/>
          </a:p>
        </p:txBody>
      </p:sp>
      <p:sp>
        <p:nvSpPr>
          <p:cNvPr id="20" name="Google Shape;4359;p35">
            <a:extLst>
              <a:ext uri="{FF2B5EF4-FFF2-40B4-BE49-F238E27FC236}">
                <a16:creationId xmlns:a16="http://schemas.microsoft.com/office/drawing/2014/main" id="{F6C035C2-A4D3-4BC9-A193-33CBBD271172}"/>
              </a:ext>
            </a:extLst>
          </p:cNvPr>
          <p:cNvSpPr txBox="1">
            <a:spLocks/>
          </p:cNvSpPr>
          <p:nvPr/>
        </p:nvSpPr>
        <p:spPr>
          <a:xfrm>
            <a:off x="5841178" y="2862017"/>
            <a:ext cx="1804895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dirty="0"/>
              <a:t>CWR</a:t>
            </a:r>
          </a:p>
          <a:p>
            <a:endParaRPr lang="en" dirty="0"/>
          </a:p>
        </p:txBody>
      </p:sp>
      <p:sp>
        <p:nvSpPr>
          <p:cNvPr id="17" name="Google Shape;4599;p49">
            <a:extLst>
              <a:ext uri="{FF2B5EF4-FFF2-40B4-BE49-F238E27FC236}">
                <a16:creationId xmlns:a16="http://schemas.microsoft.com/office/drawing/2014/main" id="{12000EBA-2000-4F27-BF19-8C14F67198DF}"/>
              </a:ext>
            </a:extLst>
          </p:cNvPr>
          <p:cNvSpPr txBox="1">
            <a:spLocks/>
          </p:cNvSpPr>
          <p:nvPr/>
        </p:nvSpPr>
        <p:spPr>
          <a:xfrm>
            <a:off x="8379634" y="4718907"/>
            <a:ext cx="424480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6</a:t>
            </a:r>
          </a:p>
        </p:txBody>
      </p:sp>
      <p:sp>
        <p:nvSpPr>
          <p:cNvPr id="21" name="Google Shape;4359;p35">
            <a:extLst>
              <a:ext uri="{FF2B5EF4-FFF2-40B4-BE49-F238E27FC236}">
                <a16:creationId xmlns:a16="http://schemas.microsoft.com/office/drawing/2014/main" id="{7201DEC5-7C47-47B6-A347-0D55B1A3813B}"/>
              </a:ext>
            </a:extLst>
          </p:cNvPr>
          <p:cNvSpPr txBox="1">
            <a:spLocks/>
          </p:cNvSpPr>
          <p:nvPr/>
        </p:nvSpPr>
        <p:spPr>
          <a:xfrm>
            <a:off x="5841178" y="3159176"/>
            <a:ext cx="2206124" cy="29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sz="700" dirty="0"/>
              <a:t>Copy Weight with </a:t>
            </a:r>
            <a:r>
              <a:rPr lang="it-IT" sz="700" dirty="0" err="1"/>
              <a:t>Reinit</a:t>
            </a:r>
            <a:endParaRPr lang="it-IT" sz="700" dirty="0"/>
          </a:p>
          <a:p>
            <a:endParaRPr lang="en" dirty="0"/>
          </a:p>
        </p:txBody>
      </p:sp>
      <p:sp>
        <p:nvSpPr>
          <p:cNvPr id="22" name="Google Shape;4359;p35">
            <a:extLst>
              <a:ext uri="{FF2B5EF4-FFF2-40B4-BE49-F238E27FC236}">
                <a16:creationId xmlns:a16="http://schemas.microsoft.com/office/drawing/2014/main" id="{D67AFBC7-1394-4AA1-97E3-C277B61C2765}"/>
              </a:ext>
            </a:extLst>
          </p:cNvPr>
          <p:cNvSpPr txBox="1">
            <a:spLocks/>
          </p:cNvSpPr>
          <p:nvPr/>
        </p:nvSpPr>
        <p:spPr>
          <a:xfrm>
            <a:off x="1238899" y="971365"/>
            <a:ext cx="2206124" cy="29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sz="700" dirty="0" err="1"/>
              <a:t>Tiny</a:t>
            </a:r>
            <a:r>
              <a:rPr lang="it-IT" sz="700" dirty="0"/>
              <a:t> Online Learning</a:t>
            </a:r>
          </a:p>
          <a:p>
            <a:endParaRPr lang="en" dirty="0"/>
          </a:p>
        </p:txBody>
      </p:sp>
      <p:sp>
        <p:nvSpPr>
          <p:cNvPr id="23" name="Google Shape;4359;p35">
            <a:extLst>
              <a:ext uri="{FF2B5EF4-FFF2-40B4-BE49-F238E27FC236}">
                <a16:creationId xmlns:a16="http://schemas.microsoft.com/office/drawing/2014/main" id="{D7117BF3-0398-40EF-B75D-A4F614C9B9FE}"/>
              </a:ext>
            </a:extLst>
          </p:cNvPr>
          <p:cNvSpPr txBox="1">
            <a:spLocks/>
          </p:cNvSpPr>
          <p:nvPr/>
        </p:nvSpPr>
        <p:spPr>
          <a:xfrm>
            <a:off x="5841178" y="650382"/>
            <a:ext cx="1804895" cy="385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dirty="0" err="1"/>
              <a:t>TinyOL</a:t>
            </a:r>
            <a:r>
              <a:rPr lang="it-IT" dirty="0"/>
              <a:t> V2</a:t>
            </a:r>
          </a:p>
          <a:p>
            <a:endParaRPr lang="en" dirty="0"/>
          </a:p>
        </p:txBody>
      </p:sp>
      <p:sp>
        <p:nvSpPr>
          <p:cNvPr id="24" name="Google Shape;4359;p35">
            <a:extLst>
              <a:ext uri="{FF2B5EF4-FFF2-40B4-BE49-F238E27FC236}">
                <a16:creationId xmlns:a16="http://schemas.microsoft.com/office/drawing/2014/main" id="{80D21DFD-5208-466C-94A1-CC960848E3D7}"/>
              </a:ext>
            </a:extLst>
          </p:cNvPr>
          <p:cNvSpPr txBox="1">
            <a:spLocks/>
          </p:cNvSpPr>
          <p:nvPr/>
        </p:nvSpPr>
        <p:spPr>
          <a:xfrm>
            <a:off x="5841178" y="976058"/>
            <a:ext cx="2408543" cy="29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sz="700" dirty="0" err="1"/>
              <a:t>Tiny</a:t>
            </a:r>
            <a:r>
              <a:rPr lang="it-IT" sz="700" dirty="0"/>
              <a:t> Online Learning Version 2</a:t>
            </a:r>
          </a:p>
          <a:p>
            <a:endParaRPr lang="en" dirty="0"/>
          </a:p>
        </p:txBody>
      </p:sp>
      <p:sp>
        <p:nvSpPr>
          <p:cNvPr id="25" name="Google Shape;4359;p35">
            <a:extLst>
              <a:ext uri="{FF2B5EF4-FFF2-40B4-BE49-F238E27FC236}">
                <a16:creationId xmlns:a16="http://schemas.microsoft.com/office/drawing/2014/main" id="{6A6FE6A4-CF57-471B-AA9B-85CC5B79F6AB}"/>
              </a:ext>
            </a:extLst>
          </p:cNvPr>
          <p:cNvSpPr txBox="1">
            <a:spLocks/>
          </p:cNvSpPr>
          <p:nvPr/>
        </p:nvSpPr>
        <p:spPr>
          <a:xfrm>
            <a:off x="1238900" y="2848326"/>
            <a:ext cx="1804895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dirty="0"/>
              <a:t>LWF</a:t>
            </a:r>
          </a:p>
          <a:p>
            <a:endParaRPr lang="en" dirty="0"/>
          </a:p>
        </p:txBody>
      </p:sp>
      <p:sp>
        <p:nvSpPr>
          <p:cNvPr id="26" name="Google Shape;4359;p35">
            <a:extLst>
              <a:ext uri="{FF2B5EF4-FFF2-40B4-BE49-F238E27FC236}">
                <a16:creationId xmlns:a16="http://schemas.microsoft.com/office/drawing/2014/main" id="{030C0AD9-0F97-471D-88E7-6B73D9DF1279}"/>
              </a:ext>
            </a:extLst>
          </p:cNvPr>
          <p:cNvSpPr txBox="1">
            <a:spLocks/>
          </p:cNvSpPr>
          <p:nvPr/>
        </p:nvSpPr>
        <p:spPr>
          <a:xfrm>
            <a:off x="1236232" y="3145485"/>
            <a:ext cx="2206124" cy="29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it-IT" sz="700" dirty="0" err="1"/>
              <a:t>Learn</a:t>
            </a:r>
            <a:r>
              <a:rPr lang="it-IT" sz="700" dirty="0"/>
              <a:t> </a:t>
            </a:r>
            <a:r>
              <a:rPr lang="it-IT" sz="700" dirty="0" err="1"/>
              <a:t>Without</a:t>
            </a:r>
            <a:r>
              <a:rPr lang="it-IT" sz="700" dirty="0"/>
              <a:t> </a:t>
            </a:r>
            <a:r>
              <a:rPr lang="it-IT" sz="700" dirty="0" err="1"/>
              <a:t>Forgetting</a:t>
            </a:r>
            <a:endParaRPr lang="it-IT" sz="700" dirty="0"/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71217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83" grpId="0"/>
      <p:bldP spid="92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4593;p49">
            <a:extLst>
              <a:ext uri="{FF2B5EF4-FFF2-40B4-BE49-F238E27FC236}">
                <a16:creationId xmlns:a16="http://schemas.microsoft.com/office/drawing/2014/main" id="{60A10382-23F5-4A7A-A16D-946061B3DA8E}"/>
              </a:ext>
            </a:extLst>
          </p:cNvPr>
          <p:cNvSpPr/>
          <p:nvPr/>
        </p:nvSpPr>
        <p:spPr>
          <a:xfrm>
            <a:off x="1453230" y="2207193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dirty="0">
              <a:solidFill>
                <a:schemeClr val="bg1"/>
              </a:solidFill>
              <a:latin typeface="Biome Light" panose="020B0303030204020804" pitchFamily="34" charset="0"/>
              <a:ea typeface="Black Han Sans" panose="020B0604020202020204" charset="-127"/>
              <a:cs typeface="Biome Light" panose="020B0303030204020804" pitchFamily="34" charset="0"/>
            </a:endParaRPr>
          </a:p>
        </p:txBody>
      </p:sp>
      <p:sp>
        <p:nvSpPr>
          <p:cNvPr id="82" name="Google Shape;4595;p49">
            <a:extLst>
              <a:ext uri="{FF2B5EF4-FFF2-40B4-BE49-F238E27FC236}">
                <a16:creationId xmlns:a16="http://schemas.microsoft.com/office/drawing/2014/main" id="{A6561B76-83BF-4E06-B7EA-39B0D6B8FF38}"/>
              </a:ext>
            </a:extLst>
          </p:cNvPr>
          <p:cNvSpPr/>
          <p:nvPr/>
        </p:nvSpPr>
        <p:spPr>
          <a:xfrm>
            <a:off x="4289381" y="2207193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4597;p49">
            <a:extLst>
              <a:ext uri="{FF2B5EF4-FFF2-40B4-BE49-F238E27FC236}">
                <a16:creationId xmlns:a16="http://schemas.microsoft.com/office/drawing/2014/main" id="{7A793262-A476-4C86-9B8E-0DEC190CA10B}"/>
              </a:ext>
            </a:extLst>
          </p:cNvPr>
          <p:cNvSpPr txBox="1">
            <a:spLocks/>
          </p:cNvSpPr>
          <p:nvPr/>
        </p:nvSpPr>
        <p:spPr>
          <a:xfrm>
            <a:off x="494828" y="3301336"/>
            <a:ext cx="2611012" cy="1076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ctr"/>
            <a:r>
              <a:rPr lang="it-IT" dirty="0"/>
              <a:t>FRAMEWORK</a:t>
            </a:r>
            <a:br>
              <a:rPr lang="it-IT" dirty="0"/>
            </a:br>
            <a:r>
              <a:rPr lang="it-IT" dirty="0"/>
              <a:t>IMPLEMENTATION</a:t>
            </a:r>
          </a:p>
        </p:txBody>
      </p:sp>
      <p:cxnSp>
        <p:nvCxnSpPr>
          <p:cNvPr id="89" name="Google Shape;4606;p49">
            <a:extLst>
              <a:ext uri="{FF2B5EF4-FFF2-40B4-BE49-F238E27FC236}">
                <a16:creationId xmlns:a16="http://schemas.microsoft.com/office/drawing/2014/main" id="{74D294CF-B37B-45E1-A4FD-0D330F4D2005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>
            <a:off x="2180430" y="2570793"/>
            <a:ext cx="2108951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4606;p49">
            <a:extLst>
              <a:ext uri="{FF2B5EF4-FFF2-40B4-BE49-F238E27FC236}">
                <a16:creationId xmlns:a16="http://schemas.microsoft.com/office/drawing/2014/main" id="{D12E3D92-5898-43F4-9715-2E7750C2523C}"/>
              </a:ext>
            </a:extLst>
          </p:cNvPr>
          <p:cNvCxnSpPr>
            <a:cxnSpLocks/>
            <a:stCxn id="91" idx="6"/>
          </p:cNvCxnSpPr>
          <p:nvPr/>
        </p:nvCxnSpPr>
        <p:spPr>
          <a:xfrm>
            <a:off x="7813900" y="2570793"/>
            <a:ext cx="1330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4595;p49">
            <a:extLst>
              <a:ext uri="{FF2B5EF4-FFF2-40B4-BE49-F238E27FC236}">
                <a16:creationId xmlns:a16="http://schemas.microsoft.com/office/drawing/2014/main" id="{E9FDC9E5-48B0-432C-81C4-F48464CFCE96}"/>
              </a:ext>
            </a:extLst>
          </p:cNvPr>
          <p:cNvSpPr/>
          <p:nvPr/>
        </p:nvSpPr>
        <p:spPr>
          <a:xfrm>
            <a:off x="7086700" y="2207193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604;p49">
            <a:extLst>
              <a:ext uri="{FF2B5EF4-FFF2-40B4-BE49-F238E27FC236}">
                <a16:creationId xmlns:a16="http://schemas.microsoft.com/office/drawing/2014/main" id="{ECB65B8F-DAF9-4A5E-9509-F82FEAC608B3}"/>
              </a:ext>
            </a:extLst>
          </p:cNvPr>
          <p:cNvSpPr txBox="1">
            <a:spLocks/>
          </p:cNvSpPr>
          <p:nvPr/>
        </p:nvSpPr>
        <p:spPr>
          <a:xfrm>
            <a:off x="7160350" y="2295950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03</a:t>
            </a:r>
          </a:p>
        </p:txBody>
      </p:sp>
      <p:cxnSp>
        <p:nvCxnSpPr>
          <p:cNvPr id="93" name="Google Shape;4606;p49">
            <a:extLst>
              <a:ext uri="{FF2B5EF4-FFF2-40B4-BE49-F238E27FC236}">
                <a16:creationId xmlns:a16="http://schemas.microsoft.com/office/drawing/2014/main" id="{0152E617-C02E-45A4-9B91-A9E759739AF5}"/>
              </a:ext>
            </a:extLst>
          </p:cNvPr>
          <p:cNvCxnSpPr>
            <a:cxnSpLocks/>
            <a:stCxn id="82" idx="6"/>
            <a:endCxn id="91" idx="2"/>
          </p:cNvCxnSpPr>
          <p:nvPr/>
        </p:nvCxnSpPr>
        <p:spPr>
          <a:xfrm>
            <a:off x="5016581" y="2570793"/>
            <a:ext cx="2070119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4604;p49">
            <a:extLst>
              <a:ext uri="{FF2B5EF4-FFF2-40B4-BE49-F238E27FC236}">
                <a16:creationId xmlns:a16="http://schemas.microsoft.com/office/drawing/2014/main" id="{81D93A2F-A82E-4D24-8378-58817EC104E6}"/>
              </a:ext>
            </a:extLst>
          </p:cNvPr>
          <p:cNvSpPr txBox="1">
            <a:spLocks/>
          </p:cNvSpPr>
          <p:nvPr/>
        </p:nvSpPr>
        <p:spPr>
          <a:xfrm>
            <a:off x="1510384" y="2295950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95" name="Google Shape;4599;p49">
            <a:extLst>
              <a:ext uri="{FF2B5EF4-FFF2-40B4-BE49-F238E27FC236}">
                <a16:creationId xmlns:a16="http://schemas.microsoft.com/office/drawing/2014/main" id="{1F99EE31-6AB3-4F77-A2BB-D664FFCDAA92}"/>
              </a:ext>
            </a:extLst>
          </p:cNvPr>
          <p:cNvSpPr txBox="1">
            <a:spLocks/>
          </p:cNvSpPr>
          <p:nvPr/>
        </p:nvSpPr>
        <p:spPr>
          <a:xfrm>
            <a:off x="6101759" y="3372836"/>
            <a:ext cx="268964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PERFORMANCE TESTING</a:t>
            </a:r>
          </a:p>
        </p:txBody>
      </p:sp>
      <p:sp>
        <p:nvSpPr>
          <p:cNvPr id="96" name="Rettangolo con angoli arrotondati 95">
            <a:extLst>
              <a:ext uri="{FF2B5EF4-FFF2-40B4-BE49-F238E27FC236}">
                <a16:creationId xmlns:a16="http://schemas.microsoft.com/office/drawing/2014/main" id="{ADC1D63A-21EB-460E-A2BF-F0C49AD2FD9F}"/>
              </a:ext>
            </a:extLst>
          </p:cNvPr>
          <p:cNvSpPr/>
          <p:nvPr/>
        </p:nvSpPr>
        <p:spPr>
          <a:xfrm>
            <a:off x="550524" y="1588884"/>
            <a:ext cx="2506184" cy="1783952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1" name="Rettangolo con angoli arrotondati 100">
            <a:extLst>
              <a:ext uri="{FF2B5EF4-FFF2-40B4-BE49-F238E27FC236}">
                <a16:creationId xmlns:a16="http://schemas.microsoft.com/office/drawing/2014/main" id="{75602B0B-B83D-4872-BEAC-D165E25FB698}"/>
              </a:ext>
            </a:extLst>
          </p:cNvPr>
          <p:cNvSpPr/>
          <p:nvPr/>
        </p:nvSpPr>
        <p:spPr>
          <a:xfrm>
            <a:off x="6297930" y="1563098"/>
            <a:ext cx="2506184" cy="1783952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" name="Immagine 101">
            <a:extLst>
              <a:ext uri="{FF2B5EF4-FFF2-40B4-BE49-F238E27FC236}">
                <a16:creationId xmlns:a16="http://schemas.microsoft.com/office/drawing/2014/main" id="{5439DE9D-A0A8-401E-BDE8-6A7CD7ED1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059" y="2500281"/>
            <a:ext cx="1723926" cy="766189"/>
          </a:xfrm>
          <a:prstGeom prst="rect">
            <a:avLst/>
          </a:prstGeom>
        </p:spPr>
      </p:pic>
      <p:sp>
        <p:nvSpPr>
          <p:cNvPr id="105" name="Google Shape;4596;p49">
            <a:extLst>
              <a:ext uri="{FF2B5EF4-FFF2-40B4-BE49-F238E27FC236}">
                <a16:creationId xmlns:a16="http://schemas.microsoft.com/office/drawing/2014/main" id="{7CA81584-D11B-45A5-A36F-17CD67B9F33B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ctr"/>
            <a:r>
              <a:rPr lang="it-IT" sz="3500" dirty="0"/>
              <a:t>METODOLOGY</a:t>
            </a:r>
          </a:p>
        </p:txBody>
      </p:sp>
      <p:sp>
        <p:nvSpPr>
          <p:cNvPr id="106" name="Google Shape;4597;p49">
            <a:extLst>
              <a:ext uri="{FF2B5EF4-FFF2-40B4-BE49-F238E27FC236}">
                <a16:creationId xmlns:a16="http://schemas.microsoft.com/office/drawing/2014/main" id="{3C8F0171-9918-44BD-9E09-2F1705DC01F5}"/>
              </a:ext>
            </a:extLst>
          </p:cNvPr>
          <p:cNvSpPr txBox="1">
            <a:spLocks/>
          </p:cNvSpPr>
          <p:nvPr/>
        </p:nvSpPr>
        <p:spPr>
          <a:xfrm>
            <a:off x="3354463" y="3344645"/>
            <a:ext cx="2611012" cy="1076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ctr"/>
            <a:r>
              <a:rPr lang="it-IT" dirty="0"/>
              <a:t>LAPTOP SIMULATION</a:t>
            </a:r>
          </a:p>
        </p:txBody>
      </p:sp>
      <p:sp>
        <p:nvSpPr>
          <p:cNvPr id="107" name="Google Shape;4604;p49">
            <a:extLst>
              <a:ext uri="{FF2B5EF4-FFF2-40B4-BE49-F238E27FC236}">
                <a16:creationId xmlns:a16="http://schemas.microsoft.com/office/drawing/2014/main" id="{42C78E36-851B-4426-A496-2111A67EE357}"/>
              </a:ext>
            </a:extLst>
          </p:cNvPr>
          <p:cNvSpPr txBox="1">
            <a:spLocks/>
          </p:cNvSpPr>
          <p:nvPr/>
        </p:nvSpPr>
        <p:spPr>
          <a:xfrm>
            <a:off x="4363031" y="230694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108" name="Rettangolo con angoli arrotondati 107">
            <a:extLst>
              <a:ext uri="{FF2B5EF4-FFF2-40B4-BE49-F238E27FC236}">
                <a16:creationId xmlns:a16="http://schemas.microsoft.com/office/drawing/2014/main" id="{B3FBD00D-7CF1-4D35-A90C-0DABC58E15A5}"/>
              </a:ext>
            </a:extLst>
          </p:cNvPr>
          <p:cNvSpPr/>
          <p:nvPr/>
        </p:nvSpPr>
        <p:spPr>
          <a:xfrm>
            <a:off x="3430466" y="1560693"/>
            <a:ext cx="2506184" cy="1783952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7A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9" name="Immagine 108">
            <a:extLst>
              <a:ext uri="{FF2B5EF4-FFF2-40B4-BE49-F238E27FC236}">
                <a16:creationId xmlns:a16="http://schemas.microsoft.com/office/drawing/2014/main" id="{BE109957-D1F3-4C12-985E-B2E891B90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743" y="1726443"/>
            <a:ext cx="559270" cy="597954"/>
          </a:xfrm>
          <a:prstGeom prst="rect">
            <a:avLst/>
          </a:prstGeom>
        </p:spPr>
      </p:pic>
      <p:pic>
        <p:nvPicPr>
          <p:cNvPr id="110" name="Immagine 109">
            <a:extLst>
              <a:ext uri="{FF2B5EF4-FFF2-40B4-BE49-F238E27FC236}">
                <a16:creationId xmlns:a16="http://schemas.microsoft.com/office/drawing/2014/main" id="{55798461-6543-48F2-A17F-FE7B07DD9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534" y="2530199"/>
            <a:ext cx="875051" cy="56520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B86FF3D-2867-425D-829E-5DE8A9D81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137" y="1755746"/>
            <a:ext cx="2413385" cy="145022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3D79E8D-8581-42B1-9D2D-2F55FA6EA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3170" y="1616893"/>
            <a:ext cx="799513" cy="79951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028433A-33C6-41CD-8E20-B57D4AEF81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5247" y="1609345"/>
            <a:ext cx="1181946" cy="88645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26272C0-5C47-45F9-94B6-52919B3B4F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0110" y="1797006"/>
            <a:ext cx="1077678" cy="479075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D2E7DEF9-93AF-46FF-AD30-4DBAD1D099B7}"/>
              </a:ext>
            </a:extLst>
          </p:cNvPr>
          <p:cNvCxnSpPr/>
          <p:nvPr/>
        </p:nvCxnSpPr>
        <p:spPr>
          <a:xfrm>
            <a:off x="2672443" y="5246914"/>
            <a:ext cx="800100" cy="43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907B3812-A7B0-4CC0-BB9E-090044E58B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548" y="1912562"/>
            <a:ext cx="2297764" cy="145022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4234C87-9DFE-4949-BC92-6B0AF50549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50994" y="2435531"/>
            <a:ext cx="673825" cy="783517"/>
          </a:xfrm>
          <a:prstGeom prst="rect">
            <a:avLst/>
          </a:prstGeom>
        </p:spPr>
      </p:pic>
      <p:sp>
        <p:nvSpPr>
          <p:cNvPr id="29" name="Google Shape;4599;p49">
            <a:extLst>
              <a:ext uri="{FF2B5EF4-FFF2-40B4-BE49-F238E27FC236}">
                <a16:creationId xmlns:a16="http://schemas.microsoft.com/office/drawing/2014/main" id="{456E0D75-3DDC-4936-AF50-D04DD3F6F881}"/>
              </a:ext>
            </a:extLst>
          </p:cNvPr>
          <p:cNvSpPr txBox="1">
            <a:spLocks/>
          </p:cNvSpPr>
          <p:nvPr/>
        </p:nvSpPr>
        <p:spPr>
          <a:xfrm>
            <a:off x="8379634" y="4718907"/>
            <a:ext cx="424480" cy="47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it-IT" dirty="0"/>
              <a:t>7</a:t>
            </a:r>
          </a:p>
        </p:txBody>
      </p:sp>
      <p:sp>
        <p:nvSpPr>
          <p:cNvPr id="31" name="Google Shape;5080;p57">
            <a:extLst>
              <a:ext uri="{FF2B5EF4-FFF2-40B4-BE49-F238E27FC236}">
                <a16:creationId xmlns:a16="http://schemas.microsoft.com/office/drawing/2014/main" id="{833C52AC-7E95-4BC3-897F-563BA58FCEF0}"/>
              </a:ext>
            </a:extLst>
          </p:cNvPr>
          <p:cNvSpPr txBox="1">
            <a:spLocks/>
          </p:cNvSpPr>
          <p:nvPr/>
        </p:nvSpPr>
        <p:spPr>
          <a:xfrm>
            <a:off x="746729" y="1558939"/>
            <a:ext cx="2140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ctr"/>
            <a:r>
              <a:rPr lang="it-IT" sz="1100" dirty="0"/>
              <a:t>4 STRATEGIES</a:t>
            </a:r>
          </a:p>
        </p:txBody>
      </p:sp>
    </p:spTree>
    <p:extLst>
      <p:ext uri="{BB962C8B-B14F-4D97-AF65-F5344CB8AC3E}">
        <p14:creationId xmlns:p14="http://schemas.microsoft.com/office/powerpoint/2010/main" val="447264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101" grpId="0" animBg="1"/>
      <p:bldP spid="108" grpId="0" animBg="1"/>
      <p:bldP spid="31" grpId="0"/>
    </p:bldLst>
  </p:timing>
</p:sld>
</file>

<file path=ppt/theme/theme1.xml><?xml version="1.0" encoding="utf-8"?>
<a:theme xmlns:a="http://schemas.openxmlformats.org/drawingml/2006/main" name="Smart Home Project Proposal by Slidesgo">
  <a:themeElements>
    <a:clrScheme name="Simple Light">
      <a:dk1>
        <a:srgbClr val="253035"/>
      </a:dk1>
      <a:lt1>
        <a:srgbClr val="F9F9F9"/>
      </a:lt1>
      <a:dk2>
        <a:srgbClr val="FFFFFF"/>
      </a:dk2>
      <a:lt2>
        <a:srgbClr val="7A0C0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30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700</Words>
  <Application>Microsoft Office PowerPoint</Application>
  <PresentationFormat>Presentazione su schermo (16:9)</PresentationFormat>
  <Paragraphs>277</Paragraphs>
  <Slides>22</Slides>
  <Notes>22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8" baseType="lpstr">
      <vt:lpstr>Black Han Sans</vt:lpstr>
      <vt:lpstr>Arial</vt:lpstr>
      <vt:lpstr>Biome Light</vt:lpstr>
      <vt:lpstr>ABeeZee</vt:lpstr>
      <vt:lpstr>Arial Black</vt:lpstr>
      <vt:lpstr>Smart Home Project Proposal by Slidesgo</vt:lpstr>
      <vt:lpstr>COMPARISON OF INCREMENTAL ON LINE LEARNING ALGORITHMS FOR GESTURE AND VISUAL SMART SENSORS</vt:lpstr>
      <vt:lpstr>MACHINE LEARNING</vt:lpstr>
      <vt:lpstr>TinyML IN IoT</vt:lpstr>
      <vt:lpstr>CONTINUAL LEARNING</vt:lpstr>
      <vt:lpstr>CATASTROPHIC FORGETTING</vt:lpstr>
      <vt:lpstr>THESIS CONTRIBUTION</vt:lpstr>
      <vt:lpstr>STRATEGIES</vt:lpstr>
      <vt:lpstr>STRATEGIES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RESULTS: GESTURE RECOGNITION</vt:lpstr>
      <vt:lpstr>RESULTS: IMAGE CLASSIFICATION</vt:lpstr>
      <vt:lpstr>RESULT DISCUSSION</vt:lpstr>
      <vt:lpstr>TESTING</vt:lpstr>
      <vt:lpstr>THANKS FOR YOUR ATTENTION</vt:lpstr>
      <vt:lpstr>COMPARISON OF INCREMENTAL ON LINE LEARNING ALGORITHMS FOR GESTURE AND VISUAL SMART SENSORS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INCREMENTAL ON LINE LEARNING ALGORITHMS FOR GESTURE AND VISUAL SMART SENSORS</dc:title>
  <cp:lastModifiedBy>alessandro avi</cp:lastModifiedBy>
  <cp:revision>72</cp:revision>
  <dcterms:modified xsi:type="dcterms:W3CDTF">2022-03-15T20:08:53Z</dcterms:modified>
</cp:coreProperties>
</file>